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4" r:id="rId3"/>
    <p:sldId id="275" r:id="rId4"/>
    <p:sldId id="266" r:id="rId5"/>
    <p:sldId id="272" r:id="rId6"/>
    <p:sldId id="260" r:id="rId7"/>
    <p:sldId id="269" r:id="rId8"/>
    <p:sldId id="262" r:id="rId9"/>
    <p:sldId id="264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6CA9-222A-4F17-954B-0855D0148725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25FDE-90D5-4876-98D0-072B1560C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0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25FDE-90D5-4876-98D0-072B1560CA8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5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4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8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1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8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7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1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4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BF460-6015-41EA-9110-732C93CC5CF8}" type="datetimeFigureOut">
              <a:rPr lang="ru-RU" smtClean="0"/>
              <a:t>31.10.2014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80C46-C830-4D96-8FB4-5346AB35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4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7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264" y="764704"/>
            <a:ext cx="8225052" cy="54000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учреждение 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«Центр социального обслуживания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рограмма комплексной реабилитации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инвалидов и людей пожилого возраста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Бизикнижка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тренажер своими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руками».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городской округ 2024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5024" y="44624"/>
            <a:ext cx="795144" cy="792636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31640" y="3897052"/>
            <a:ext cx="2952328" cy="115212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1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практики:Прокопенко</a:t>
            </a:r>
            <a:r>
              <a:rPr lang="ru-RU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1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Ярославовна</a:t>
            </a:r>
            <a:r>
              <a:rPr lang="ru-RU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prokopenkoirina0906</a:t>
            </a:r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@mail.ru</a:t>
            </a:r>
            <a:endParaRPr lang="ru-RU"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28" y="3683248"/>
            <a:ext cx="138122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7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668" y="837260"/>
            <a:ext cx="8352928" cy="5184028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7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40943"/>
            <a:ext cx="7772400" cy="395769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Актуальность программы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-387424"/>
            <a:ext cx="835292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150000"/>
              </a:lnSpc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000" algn="just">
              <a:lnSpc>
                <a:spcPct val="150000"/>
              </a:lnSpc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000" algn="just">
              <a:lnSpc>
                <a:spcPct val="150000"/>
              </a:lnSpc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000" algn="just">
              <a:lnSpc>
                <a:spcPct val="150000"/>
              </a:lnSpc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000" algn="just">
              <a:lnSpc>
                <a:spcPct val="150000"/>
              </a:lnSpc>
            </a:pPr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гимнастика для пожилых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это эффективный способ сохранить и развить интеллектуальные способности после 60 лет. По утверждению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нейробиологов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психологов, специализирующихся на исследовании головного мозга, психическое здоровье в пожилом возрасте зависит от того, насколько у них развита мелкая моторика. Чем больше она развита, тем лучше работают отделы мозга, от которых зависит наша память и речь. </a:t>
            </a: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данной программы состоит в  том, чтобы сохранить мелкую моторику у инвалидов и людей пожилого возраста. </a:t>
            </a:r>
          </a:p>
          <a:p>
            <a:pPr lvl="0" indent="450000" algn="just">
              <a:lnSpc>
                <a:spcPct val="150000"/>
              </a:lnSpc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разработке нашей практики «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Бизикнига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тренажер своими руками», главной задачей было совмещение пользы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как тренажера когнитивных функций и доступность пользования им любой категорией граждан (дома, в гостях, на отдыхе и т.п.). В связи с этим было принято решение изготовить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виде книги своими руками. Наш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спроектирован так, что имея небольшие размеры, дает возможность его использования не только на столе, но и на кровати, и любой другой поверхности, что  удобно в работе с маломобильными гражданами. Кроме этого специалисты обучают граждан пожилого возраста и инвалидов умению самим в домашних условиях изготовить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бизикнигу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8" y="40189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4" y="476672"/>
            <a:ext cx="8072315" cy="2160240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пожилых людей - поддержание когнитивных функций мозга. Регулярные занятия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помогают улучшить память, концентрацию внимания и способность к обучению. Кроме того,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способствуют развитию мелкой моторики рук, что особенно важно для людей старшего возраста.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174" y="2636912"/>
            <a:ext cx="8064896" cy="40318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книги;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элементы для наполнения страниц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книги;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книги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пожилыми гражданами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книги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тренажера когнитивных функций и бытовых навыков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и граждане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96" y="470104"/>
            <a:ext cx="8229600" cy="363096"/>
          </a:xfrm>
          <a:ln>
            <a:solidFill>
              <a:schemeClr val="bg1"/>
            </a:solidFill>
          </a:ln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0476" y="836712"/>
            <a:ext cx="7560840" cy="563231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Организационный этап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(август 2024):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информирование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программе;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выявление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 с ОВЗ, желающих участвовать в программе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комплексной реабилитации.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Основной этап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(сентябрь – декабрь 2024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-книги;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элементы для наполнения страниц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-книги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-книги совместно с пожилыми гражданами 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инвалидами;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-книги как тренажера когнитивных функций и бытовых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навыков.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Аналитический (итоговый)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(январь 2025):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итоговая диагностика, анализ проведенной работы по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программе.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0431" y="284128"/>
            <a:ext cx="4332128" cy="529103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практики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248472" cy="5472608"/>
          </a:xfrm>
          <a:noFill/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500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Специалистами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отделения дневного пребывания для граждан пожилого возраста и инвалидов МБУ «ЦСО» Беловского городского округа совместно с получателями социальных услуг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изготовлена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-книга.</a:t>
            </a:r>
          </a:p>
          <a:p>
            <a:pPr lvl="0" indent="4500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Практика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подтверждает выводы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команды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том, насколько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значимы игры 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упражнения с  использованием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бизикниги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тренажера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развитие мелкой моторики, как положительно они влияют на развитие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речи, внимания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оптико-пространственного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восприятия, мышления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коммуникативных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навыков.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23" y="548680"/>
            <a:ext cx="409645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26" y="3645024"/>
            <a:ext cx="402095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7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537" y="1124744"/>
            <a:ext cx="3455888" cy="5407774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lvl="0" indent="4500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отделении дневного пребывания для граждан пожилого возраста и инвалидов МБУ «ЦСО» Беловского городского округа и социально-реабилитационном отделении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-книга используется как тренажер когнитивных функций и бытовых навыков на ежедневных занятиях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реабилитолога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500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Бизикнижка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просто способствует развитию, но 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связывает между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собой важнейшие функции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жизнедеятельности (зрение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двигательную координацию, речь, мышление). </a:t>
            </a:r>
          </a:p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719767"/>
            <a:ext cx="27193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практики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15087"/>
            <a:ext cx="3384376" cy="220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54" y="2281837"/>
            <a:ext cx="3035806" cy="2276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8171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7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8624" y="660758"/>
            <a:ext cx="4267200" cy="572057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45000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наблюдениям было замечено, что пожилые люди и инвалиды проявляют огромный интерес к созданию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книги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ее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изготовлении улучшается настроение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поднимается эмоциональный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фон.</a:t>
            </a:r>
          </a:p>
          <a:p>
            <a:pPr marL="0" indent="45000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Трое 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23-х получателей социальных услуг пожелали изготовить </a:t>
            </a:r>
            <a:r>
              <a:rPr lang="ru-RU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бизикнигу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себя дома для личного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пользования.</a:t>
            </a:r>
          </a:p>
          <a:p>
            <a:pPr marL="0" indent="45000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из 23-х получателей социальных услуг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рассказали своим знакомым 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-книге, которую можно изготовить самим и пользоваться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ею дома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60648"/>
            <a:ext cx="27193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практики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176464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9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0890"/>
            <a:ext cx="5040560" cy="498835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Calibri"/>
                <a:cs typeface="Times New Roman"/>
              </a:rPr>
            </a:br>
            <a:r>
              <a:rPr lang="ru-RU" sz="32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3200" dirty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возможности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изготовлении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книги-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бизиборда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и пользовании ей как тренажера когнитивных функций в домашних условиях проведено занятие в Школе ухода для родственников граждан с ограниченными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возможностями здоровья.</a:t>
            </a:r>
            <a:b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итоговом этапе, нашей командой была разработана 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Бизикнига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 играми для мелкой моторики внутри, которая включает в себя 6 заданий, направленных на развитие координации движений кистей, пальцев рук, а также развития внимания.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endParaRPr lang="ru-RU" sz="2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835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7432" y="200780"/>
            <a:ext cx="2719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практики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68075"/>
            <a:ext cx="3456384" cy="27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00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176" y="239952"/>
            <a:ext cx="377117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«ЗОЛУШКА» И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«ПРИЦЕПИ ПРИЩЕПКУ»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4321"/>
            <a:ext cx="1750000" cy="2484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21" y="1330751"/>
            <a:ext cx="1798332" cy="2458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33868" y="254642"/>
            <a:ext cx="405522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 КОЧКАМ» И ИГРА «ШОФЕР»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30752"/>
            <a:ext cx="2016224" cy="2458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68" y="1304319"/>
            <a:ext cx="1932828" cy="2484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73874"/>
            <a:ext cx="1728192" cy="1986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43" y="4312716"/>
            <a:ext cx="1718950" cy="1959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3091" y="4285777"/>
            <a:ext cx="19556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 «ЦИФЕРКИ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48264" y="4312716"/>
            <a:ext cx="18806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 «СУХОЙ БАССЕЙН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10521880</TotalTime>
  <Words>513</Words>
  <Application>Microsoft Office PowerPoint</Application>
  <PresentationFormat>Экран (4:3)</PresentationFormat>
  <Paragraphs>47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учреждение  «Центр социального обслуживания»  Программа комплексной реабилитации инвалидов и людей пожилого возраста. «Бизикнижка - тренажер своими руками».     Беловский городской округ 2024</vt:lpstr>
      <vt:lpstr>Актуальность программы</vt:lpstr>
      <vt:lpstr> Основная цель бизибордов для пожилых людей - поддержание когнитивных функций мозга. Регулярные занятия на бизиборде помогают улучшить память, концентрацию внимания и способность к обучению. Кроме того, бизиборды способствуют развитию мелкой моторики рук, что особенно важно для людей старшего возраста. </vt:lpstr>
      <vt:lpstr>Этапы проекта.</vt:lpstr>
      <vt:lpstr>Результаты практики</vt:lpstr>
      <vt:lpstr>Презентация PowerPoint</vt:lpstr>
      <vt:lpstr>Презентация PowerPoint</vt:lpstr>
      <vt:lpstr>   О возможности изготовлении книги-бизиборда  и пользовании ей как тренажера когнитивных функций в домашних условиях проведено занятие в Школе ухода для родственников граждан с ограниченными возможностями здоровья.   На итоговом этапе, нашей командой была разработана Бизикнига с играми для мелкой моторики внутри, которая включает в себя 6 заданий, направленных на развитие координации движений кистей, пальцев рук, а также развития внимания.   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 моторики обучающихся младшего школьного возраста на занятиях физической культурой</dc:title>
  <dc:creator>*</dc:creator>
  <cp:lastModifiedBy>1</cp:lastModifiedBy>
  <cp:revision>61</cp:revision>
  <dcterms:created xsi:type="dcterms:W3CDTF">2024-05-31T11:03:22Z</dcterms:created>
  <dcterms:modified xsi:type="dcterms:W3CDTF">2014-10-31T09:36:57Z</dcterms:modified>
</cp:coreProperties>
</file>