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1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20.xml"/>
  <Override ContentType="application/vnd.openxmlformats-officedocument.presentationml.slideMaster+xml" PartName="/ppt/slideMasters/slideMaster21.xml"/>
  <Override ContentType="application/vnd.openxmlformats-officedocument.presentationml.slideMaster+xml" PartName="/ppt/slideMasters/slideMaster22.xml"/>
  <Override ContentType="application/vnd.openxmlformats-officedocument.presentationml.slideMaster+xml" PartName="/ppt/slideMasters/slideMaster23.xml"/>
  <Override ContentType="application/vnd.openxmlformats-officedocument.presentationml.slideMaster+xml" PartName="/ppt/slideMasters/slideMaster24.xml"/>
  <Override ContentType="application/vnd.openxmlformats-officedocument.presentationml.slideMaster+xml" PartName="/ppt/slideMasters/slideMaster25.xml"/>
  <Override ContentType="application/vnd.openxmlformats-officedocument.presentationml.slideMaster+xml" PartName="/ppt/slideMasters/slideMaster26.xml"/>
  <Override ContentType="application/vnd.openxmlformats-officedocument.presentationml.slideMaster+xml" PartName="/ppt/slideMasters/slideMaster27.xml"/>
  <Override ContentType="application/vnd.openxmlformats-officedocument.presentationml.slideMaster+xml" PartName="/ppt/slideMasters/slideMaster28.xml"/>
  <Override ContentType="application/vnd.openxmlformats-officedocument.presentationml.slideMaster+xml" PartName="/ppt/slideMasters/slideMaster2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30.xml"/>
  <Override ContentType="application/vnd.openxmlformats-officedocument.presentationml.slideMaster+xml" PartName="/ppt/slideMasters/slideMaster31.xml"/>
  <Override ContentType="application/vnd.openxmlformats-officedocument.presentationml.slideMaster+xml" PartName="/ppt/slideMasters/slideMaster32.xml"/>
  <Override ContentType="application/vnd.openxmlformats-officedocument.presentationml.slideMaster+xml" PartName="/ppt/slideMasters/slideMaster33.xml"/>
  <Override ContentType="application/vnd.openxmlformats-officedocument.presentationml.slideMaster+xml" PartName="/ppt/slideMasters/slideMaster34.xml"/>
  <Override ContentType="application/vnd.openxmlformats-officedocument.presentationml.slideMaster+xml" PartName="/ppt/slideMasters/slideMaster35.xml"/>
  <Override ContentType="application/vnd.openxmlformats-officedocument.presentationml.slideMaster+xml" PartName="/ppt/slideMasters/slideMaster3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10.xml"/>
  <Override ContentType="application/vnd.openxmlformats-officedocument.theme+xml" PartName="/ppt/theme/theme11.xml"/>
  <Override ContentType="application/vnd.openxmlformats-officedocument.theme+xml" PartName="/ppt/theme/theme12.xml"/>
  <Override ContentType="application/vnd.openxmlformats-officedocument.theme+xml" PartName="/ppt/theme/theme13.xml"/>
  <Override ContentType="application/vnd.openxmlformats-officedocument.theme+xml" PartName="/ppt/theme/theme14.xml"/>
  <Override ContentType="application/vnd.openxmlformats-officedocument.theme+xml" PartName="/ppt/theme/theme15.xml"/>
  <Override ContentType="application/vnd.openxmlformats-officedocument.theme+xml" PartName="/ppt/theme/theme16.xml"/>
  <Override ContentType="application/vnd.openxmlformats-officedocument.theme+xml" PartName="/ppt/theme/theme17.xml"/>
  <Override ContentType="application/vnd.openxmlformats-officedocument.theme+xml" PartName="/ppt/theme/theme18.xml"/>
  <Override ContentType="application/vnd.openxmlformats-officedocument.theme+xml" PartName="/ppt/theme/theme19.xml"/>
  <Override ContentType="application/vnd.openxmlformats-officedocument.theme+xml" PartName="/ppt/theme/theme2.xml"/>
  <Override ContentType="application/vnd.openxmlformats-officedocument.theme+xml" PartName="/ppt/theme/theme20.xml"/>
  <Override ContentType="application/vnd.openxmlformats-officedocument.theme+xml" PartName="/ppt/theme/theme21.xml"/>
  <Override ContentType="application/vnd.openxmlformats-officedocument.theme+xml" PartName="/ppt/theme/theme22.xml"/>
  <Override ContentType="application/vnd.openxmlformats-officedocument.theme+xml" PartName="/ppt/theme/theme23.xml"/>
  <Override ContentType="application/vnd.openxmlformats-officedocument.theme+xml" PartName="/ppt/theme/theme24.xml"/>
  <Override ContentType="application/vnd.openxmlformats-officedocument.theme+xml" PartName="/ppt/theme/theme25.xml"/>
  <Override ContentType="application/vnd.openxmlformats-officedocument.theme+xml" PartName="/ppt/theme/theme26.xml"/>
  <Override ContentType="application/vnd.openxmlformats-officedocument.theme+xml" PartName="/ppt/theme/theme27.xml"/>
  <Override ContentType="application/vnd.openxmlformats-officedocument.theme+xml" PartName="/ppt/theme/theme28.xml"/>
  <Override ContentType="application/vnd.openxmlformats-officedocument.theme+xml" PartName="/ppt/theme/theme29.xml"/>
  <Override ContentType="application/vnd.openxmlformats-officedocument.theme+xml" PartName="/ppt/theme/theme3.xml"/>
  <Override ContentType="application/vnd.openxmlformats-officedocument.theme+xml" PartName="/ppt/theme/theme30.xml"/>
  <Override ContentType="application/vnd.openxmlformats-officedocument.theme+xml" PartName="/ppt/theme/theme31.xml"/>
  <Override ContentType="application/vnd.openxmlformats-officedocument.theme+xml" PartName="/ppt/theme/theme32.xml"/>
  <Override ContentType="application/vnd.openxmlformats-officedocument.theme+xml" PartName="/ppt/theme/theme33.xml"/>
  <Override ContentType="application/vnd.openxmlformats-officedocument.theme+xml" PartName="/ppt/theme/theme34.xml"/>
  <Override ContentType="application/vnd.openxmlformats-officedocument.theme+xml" PartName="/ppt/theme/theme35.xml"/>
  <Override ContentType="application/vnd.openxmlformats-officedocument.theme+xml" PartName="/ppt/theme/theme36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theme+xml" PartName="/ppt/theme/theme9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  <p:sldMasterId id="2147483649" r:id="rId4"/>
    <p:sldMasterId id="2147483650" r:id="rId6"/>
    <p:sldMasterId id="2147483651" r:id="rId8"/>
    <p:sldMasterId id="2147483652" r:id="rId10"/>
    <p:sldMasterId id="2147483653" r:id="rId12"/>
    <p:sldMasterId id="2147483654" r:id="rId14"/>
    <p:sldMasterId id="2147483655" r:id="rId16"/>
    <p:sldMasterId id="2147483656" r:id="rId18"/>
    <p:sldMasterId id="2147483657" r:id="rId20"/>
    <p:sldMasterId id="2147483658" r:id="rId22"/>
    <p:sldMasterId id="2147483659" r:id="rId24"/>
    <p:sldMasterId id="2147483660" r:id="rId26"/>
    <p:sldMasterId id="2147483661" r:id="rId28"/>
    <p:sldMasterId id="2147483662" r:id="rId30"/>
    <p:sldMasterId id="2147483663" r:id="rId32"/>
    <p:sldMasterId id="2147483664" r:id="rId34"/>
    <p:sldMasterId id="2147483665" r:id="rId36"/>
    <p:sldMasterId id="2147483666" r:id="rId38"/>
    <p:sldMasterId id="2147483667" r:id="rId40"/>
    <p:sldMasterId id="2147483668" r:id="rId42"/>
    <p:sldMasterId id="2147483669" r:id="rId44"/>
    <p:sldMasterId id="2147483670" r:id="rId46"/>
    <p:sldMasterId id="2147483671" r:id="rId48"/>
    <p:sldMasterId id="2147483672" r:id="rId50"/>
    <p:sldMasterId id="2147483673" r:id="rId52"/>
    <p:sldMasterId id="2147483674" r:id="rId54"/>
    <p:sldMasterId id="2147483675" r:id="rId56"/>
    <p:sldMasterId id="2147483676" r:id="rId58"/>
    <p:sldMasterId id="2147483677" r:id="rId60"/>
    <p:sldMasterId id="2147483678" r:id="rId62"/>
    <p:sldMasterId id="2147483679" r:id="rId64"/>
    <p:sldMasterId id="2147483680" r:id="rId66"/>
    <p:sldMasterId id="2147483681" r:id="rId68"/>
    <p:sldMasterId id="2147483682" r:id="rId70"/>
    <p:sldMasterId id="2147483683" r:id="rId72"/>
  </p:sldMasterIdLst>
  <p:sldIdLst>
    <p:sldId id="256" r:id="rId73"/>
    <p:sldId id="257" r:id="rId74"/>
    <p:sldId id="258" r:id="rId75"/>
    <p:sldId id="259" r:id="rId76"/>
    <p:sldId id="260" r:id="rId77"/>
    <p:sldId id="261" r:id="rId78"/>
    <p:sldId id="262" r:id="rId79"/>
    <p:sldId id="263" r:id="rId80"/>
    <p:sldId id="264" r:id="rId81"/>
    <p:sldId id="265" r:id="rId82"/>
    <p:sldId id="266" r:id="rId83"/>
    <p:sldId id="267" r:id="rId84"/>
    <p:sldId id="268" r:id="rId85"/>
    <p:sldId id="269" r:id="rId86"/>
    <p:sldId id="270" r:id="rId87"/>
    <p:sldId id="271" r:id="rId88"/>
    <p:sldId id="272" r:id="rId89"/>
    <p:sldId id="273" r:id="rId90"/>
    <p:sldId id="274" r:id="rId91"/>
    <p:sldId id="275" r:id="rId92"/>
  </p:sldIdLst>
  <p:sldSz cx="9144000" cy="6858000"/>
  <p:notesSz cx="6858000" cy="9144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18" Target="slideMasters/slideMaster9.xml" Type="http://schemas.openxmlformats.org/officeDocument/2006/relationships/slideMaster"/>
  <Relationship Id="rId16" Target="slideMasters/slideMaster8.xml" Type="http://schemas.openxmlformats.org/officeDocument/2006/relationships/slideMaster"/>
  <Relationship Id="rId11" Target="theme/theme6.xml" Type="http://schemas.openxmlformats.org/officeDocument/2006/relationships/theme"/>
  <Relationship Id="rId30" Target="slideMasters/slideMaster15.xml" Type="http://schemas.openxmlformats.org/officeDocument/2006/relationships/slideMaster"/>
  <Relationship Id="rId12" Target="slideMasters/slideMaster6.xml" Type="http://schemas.openxmlformats.org/officeDocument/2006/relationships/slideMaster"/>
  <Relationship Id="rId72" Target="slideMasters/slideMaster36.xml" Type="http://schemas.openxmlformats.org/officeDocument/2006/relationships/slideMaster"/>
  <Relationship Id="rId36" Target="slideMasters/slideMaster18.xml" Type="http://schemas.openxmlformats.org/officeDocument/2006/relationships/slideMaster"/>
  <Relationship Id="rId81" Target="slides/slide9.xml" Type="http://schemas.openxmlformats.org/officeDocument/2006/relationships/slide"/>
  <Relationship Id="rId92" Target="slides/slide20.xml" Type="http://schemas.openxmlformats.org/officeDocument/2006/relationships/slide"/>
  <Relationship Id="rId69" Target="theme/theme35.xml" Type="http://schemas.openxmlformats.org/officeDocument/2006/relationships/theme"/>
  <Relationship Id="rId42" Target="slideMasters/slideMaster21.xml" Type="http://schemas.openxmlformats.org/officeDocument/2006/relationships/slideMaster"/>
  <Relationship Id="rId82" Target="slides/slide10.xml" Type="http://schemas.openxmlformats.org/officeDocument/2006/relationships/slide"/>
  <Relationship Id="rId1" Target="theme/theme1.xml" Type="http://schemas.openxmlformats.org/officeDocument/2006/relationships/theme"/>
  <Relationship Id="rId31" Target="theme/theme16.xml" Type="http://schemas.openxmlformats.org/officeDocument/2006/relationships/theme"/>
  <Relationship Id="rId27" Target="theme/theme14.xml" Type="http://schemas.openxmlformats.org/officeDocument/2006/relationships/theme"/>
  <Relationship Id="rId88" Target="slides/slide16.xml" Type="http://schemas.openxmlformats.org/officeDocument/2006/relationships/slide"/>
  <Relationship Id="rId63" Target="theme/theme32.xml" Type="http://schemas.openxmlformats.org/officeDocument/2006/relationships/theme"/>
  <Relationship Id="rId46" Target="slideMasters/slideMaster23.xml" Type="http://schemas.openxmlformats.org/officeDocument/2006/relationships/slideMaster"/>
  <Relationship Id="rId13" Target="theme/theme7.xml" Type="http://schemas.openxmlformats.org/officeDocument/2006/relationships/theme"/>
  <Relationship Id="rId77" Target="slides/slide5.xml" Type="http://schemas.openxmlformats.org/officeDocument/2006/relationships/slide"/>
  <Relationship Id="rId32" Target="slideMasters/slideMaster16.xml" Type="http://schemas.openxmlformats.org/officeDocument/2006/relationships/slideMaster"/>
  <Relationship Id="rId54" Target="slideMasters/slideMaster27.xml" Type="http://schemas.openxmlformats.org/officeDocument/2006/relationships/slideMaster"/>
  <Relationship Id="rId73" Target="slides/slide1.xml" Type="http://schemas.openxmlformats.org/officeDocument/2006/relationships/slide"/>
  <Relationship Id="rId3" Target="theme/theme2.xml" Type="http://schemas.openxmlformats.org/officeDocument/2006/relationships/theme"/>
  <Relationship Id="rId21" Target="theme/theme11.xml" Type="http://schemas.openxmlformats.org/officeDocument/2006/relationships/theme"/>
  <Relationship Id="rId78" Target="slides/slide6.xml" Type="http://schemas.openxmlformats.org/officeDocument/2006/relationships/slide"/>
  <Relationship Id="rId48" Target="slideMasters/slideMaster24.xml" Type="http://schemas.openxmlformats.org/officeDocument/2006/relationships/slideMaster"/>
  <Relationship Id="rId38" Target="slideMasters/slideMaster19.xml" Type="http://schemas.openxmlformats.org/officeDocument/2006/relationships/slideMaster"/>
  <Relationship Id="rId53" Target="theme/theme27.xml" Type="http://schemas.openxmlformats.org/officeDocument/2006/relationships/theme"/>
  <Relationship Id="rId29" Target="theme/theme15.xml" Type="http://schemas.openxmlformats.org/officeDocument/2006/relationships/theme"/>
  <Relationship Id="rId41" Target="theme/theme21.xml" Type="http://schemas.openxmlformats.org/officeDocument/2006/relationships/theme"/>
  <Relationship Id="rId86" Target="slides/slide14.xml" Type="http://schemas.openxmlformats.org/officeDocument/2006/relationships/slide"/>
  <Relationship Id="rId10" Target="slideMasters/slideMaster5.xml" Type="http://schemas.openxmlformats.org/officeDocument/2006/relationships/slideMaster"/>
  <Relationship Id="rId70" Target="slideMasters/slideMaster35.xml" Type="http://schemas.openxmlformats.org/officeDocument/2006/relationships/slideMaster"/>
  <Relationship Id="rId65" Target="theme/theme33.xml" Type="http://schemas.openxmlformats.org/officeDocument/2006/relationships/theme"/>
  <Relationship Id="rId61" Target="theme/theme31.xml" Type="http://schemas.openxmlformats.org/officeDocument/2006/relationships/theme"/>
  <Relationship Id="rId67" Target="theme/theme34.xml" Type="http://schemas.openxmlformats.org/officeDocument/2006/relationships/theme"/>
  <Relationship Id="rId28" Target="slideMasters/slideMaster14.xml" Type="http://schemas.openxmlformats.org/officeDocument/2006/relationships/slideMaster"/>
  <Relationship Id="rId91" Target="slides/slide19.xml" Type="http://schemas.openxmlformats.org/officeDocument/2006/relationships/slide"/>
  <Relationship Id="rId24" Target="slideMasters/slideMaster12.xml" Type="http://schemas.openxmlformats.org/officeDocument/2006/relationships/slideMaster"/>
  <Relationship Id="rId44" Target="slideMasters/slideMaster22.xml" Type="http://schemas.openxmlformats.org/officeDocument/2006/relationships/slideMaster"/>
  <Relationship Id="rId79" Target="slides/slide7.xml" Type="http://schemas.openxmlformats.org/officeDocument/2006/relationships/slide"/>
  <Relationship Id="rId74" Target="slides/slide2.xml" Type="http://schemas.openxmlformats.org/officeDocument/2006/relationships/slide"/>
  <Relationship Id="rId49" Target="theme/theme25.xml" Type="http://schemas.openxmlformats.org/officeDocument/2006/relationships/theme"/>
  <Relationship Id="rId60" Target="slideMasters/slideMaster30.xml" Type="http://schemas.openxmlformats.org/officeDocument/2006/relationships/slideMaster"/>
  <Relationship Id="rId2" Target="slideMasters/slideMaster1.xml" Type="http://schemas.openxmlformats.org/officeDocument/2006/relationships/slideMaster"/>
  <Relationship Id="rId35" Target="theme/theme18.xml" Type="http://schemas.openxmlformats.org/officeDocument/2006/relationships/theme"/>
  <Relationship Id="rId8" Target="slideMasters/slideMaster4.xml" Type="http://schemas.openxmlformats.org/officeDocument/2006/relationships/slideMaster"/>
  <Relationship Id="rId85" Target="slides/slide13.xml" Type="http://schemas.openxmlformats.org/officeDocument/2006/relationships/slide"/>
  <Relationship Id="rId59" Target="theme/theme30.xml" Type="http://schemas.openxmlformats.org/officeDocument/2006/relationships/theme"/>
  <Relationship Id="rId64" Target="slideMasters/slideMaster32.xml" Type="http://schemas.openxmlformats.org/officeDocument/2006/relationships/slideMaster"/>
  <Relationship Id="rId6" Target="slideMasters/slideMaster3.xml" Type="http://schemas.openxmlformats.org/officeDocument/2006/relationships/slideMaster"/>
  <Relationship Id="rId45" Target="theme/theme23.xml" Type="http://schemas.openxmlformats.org/officeDocument/2006/relationships/theme"/>
  <Relationship Id="rId93" Target="tableStyles.xml" Type="http://schemas.openxmlformats.org/officeDocument/2006/relationships/tableStyles"/>
  <Relationship Id="rId89" Target="slides/slide17.xml" Type="http://schemas.openxmlformats.org/officeDocument/2006/relationships/slide"/>
  <Relationship Id="rId80" Target="slides/slide8.xml" Type="http://schemas.openxmlformats.org/officeDocument/2006/relationships/slide"/>
  <Relationship Id="rId76" Target="slides/slide4.xml" Type="http://schemas.openxmlformats.org/officeDocument/2006/relationships/slide"/>
  <Relationship Id="rId15" Target="theme/theme8.xml" Type="http://schemas.openxmlformats.org/officeDocument/2006/relationships/theme"/>
  <Relationship Id="rId62" Target="slideMasters/slideMaster31.xml" Type="http://schemas.openxmlformats.org/officeDocument/2006/relationships/slideMaster"/>
  <Relationship Id="rId34" Target="slideMasters/slideMaster17.xml" Type="http://schemas.openxmlformats.org/officeDocument/2006/relationships/slideMaster"/>
  <Relationship Id="rId23" Target="theme/theme12.xml" Type="http://schemas.openxmlformats.org/officeDocument/2006/relationships/theme"/>
  <Relationship Id="rId7" Target="theme/theme4.xml" Type="http://schemas.openxmlformats.org/officeDocument/2006/relationships/theme"/>
  <Relationship Id="rId20" Target="slideMasters/slideMaster10.xml" Type="http://schemas.openxmlformats.org/officeDocument/2006/relationships/slideMaster"/>
  <Relationship Id="rId51" Target="theme/theme26.xml" Type="http://schemas.openxmlformats.org/officeDocument/2006/relationships/theme"/>
  <Relationship Id="rId57" Target="theme/theme29.xml" Type="http://schemas.openxmlformats.org/officeDocument/2006/relationships/theme"/>
  <Relationship Id="rId50" Target="slideMasters/slideMaster25.xml" Type="http://schemas.openxmlformats.org/officeDocument/2006/relationships/slideMaster"/>
  <Relationship Id="rId14" Target="slideMasters/slideMaster7.xml" Type="http://schemas.openxmlformats.org/officeDocument/2006/relationships/slideMaster"/>
  <Relationship Id="rId26" Target="slideMasters/slideMaster13.xml" Type="http://schemas.openxmlformats.org/officeDocument/2006/relationships/slideMaster"/>
  <Relationship Id="rId43" Target="theme/theme22.xml" Type="http://schemas.openxmlformats.org/officeDocument/2006/relationships/theme"/>
  <Relationship Id="rId33" Target="theme/theme17.xml" Type="http://schemas.openxmlformats.org/officeDocument/2006/relationships/theme"/>
  <Relationship Id="rId84" Target="slides/slide12.xml" Type="http://schemas.openxmlformats.org/officeDocument/2006/relationships/slide"/>
  <Relationship Id="rId87" Target="slides/slide15.xml" Type="http://schemas.openxmlformats.org/officeDocument/2006/relationships/slide"/>
  <Relationship Id="rId47" Target="theme/theme24.xml" Type="http://schemas.openxmlformats.org/officeDocument/2006/relationships/theme"/>
  <Relationship Id="rId39" Target="theme/theme20.xml" Type="http://schemas.openxmlformats.org/officeDocument/2006/relationships/theme"/>
  <Relationship Id="rId56" Target="slideMasters/slideMaster28.xml" Type="http://schemas.openxmlformats.org/officeDocument/2006/relationships/slideMaster"/>
  <Relationship Id="rId5" Target="theme/theme3.xml" Type="http://schemas.openxmlformats.org/officeDocument/2006/relationships/theme"/>
  <Relationship Id="rId58" Target="slideMasters/slideMaster29.xml" Type="http://schemas.openxmlformats.org/officeDocument/2006/relationships/slideMaster"/>
  <Relationship Id="rId40" Target="slideMasters/slideMaster20.xml" Type="http://schemas.openxmlformats.org/officeDocument/2006/relationships/slideMaster"/>
  <Relationship Id="rId17" Target="theme/theme9.xml" Type="http://schemas.openxmlformats.org/officeDocument/2006/relationships/theme"/>
  <Relationship Id="rId19" Target="theme/theme10.xml" Type="http://schemas.openxmlformats.org/officeDocument/2006/relationships/theme"/>
  <Relationship Id="rId66" Target="slideMasters/slideMaster33.xml" Type="http://schemas.openxmlformats.org/officeDocument/2006/relationships/slideMaster"/>
  <Relationship Id="rId55" Target="theme/theme28.xml" Type="http://schemas.openxmlformats.org/officeDocument/2006/relationships/theme"/>
  <Relationship Id="rId22" Target="slideMasters/slideMaster11.xml" Type="http://schemas.openxmlformats.org/officeDocument/2006/relationships/slideMaster"/>
  <Relationship Id="rId25" Target="theme/theme13.xml" Type="http://schemas.openxmlformats.org/officeDocument/2006/relationships/theme"/>
  <Relationship Id="rId71" Target="theme/theme36.xml" Type="http://schemas.openxmlformats.org/officeDocument/2006/relationships/theme"/>
  <Relationship Id="rId52" Target="slideMasters/slideMaster26.xml" Type="http://schemas.openxmlformats.org/officeDocument/2006/relationships/slideMaster"/>
  <Relationship Id="rId90" Target="slides/slide18.xml" Type="http://schemas.openxmlformats.org/officeDocument/2006/relationships/slide"/>
  <Relationship Id="rId68" Target="slideMasters/slideMaster34.xml" Type="http://schemas.openxmlformats.org/officeDocument/2006/relationships/slideMaster"/>
  <Relationship Id="rId9" Target="theme/theme5.xml" Type="http://schemas.openxmlformats.org/officeDocument/2006/relationships/theme"/>
  <Relationship Id="rId4" Target="slideMasters/slideMaster2.xml" Type="http://schemas.openxmlformats.org/officeDocument/2006/relationships/slideMaster"/>
  <Relationship Id="rId83" Target="slides/slide11.xml" Type="http://schemas.openxmlformats.org/officeDocument/2006/relationships/slide"/>
  <Relationship Id="rId75" Target="slides/slide3.xml" Type="http://schemas.openxmlformats.org/officeDocument/2006/relationships/slide"/>
  <Relationship Id="rId37" Target="theme/theme19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5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30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8.xml" Type="http://schemas.openxmlformats.org/officeDocument/2006/relationships/slideMaster"/>
</Relationships>

</file>

<file path=ppt/slideLayouts/_rels/slideLayout12.xml.rels><?xml version="1.0" encoding="UTF-8" standalone="no" ?>
<Relationships xmlns="http://schemas.openxmlformats.org/package/2006/relationships">
  <Relationship Id="rId1" Target="../slideMasters/slideMaster7.xml" Type="http://schemas.openxmlformats.org/officeDocument/2006/relationships/slideMaster"/>
</Relationships>

</file>

<file path=ppt/slideLayouts/_rels/slideLayout13.xml.rels><?xml version="1.0" encoding="UTF-8" standalone="no" ?>
<Relationships xmlns="http://schemas.openxmlformats.org/package/2006/relationships">
  <Relationship Id="rId1" Target="../slideMasters/slideMaster2.xml" Type="http://schemas.openxmlformats.org/officeDocument/2006/relationships/slideMaster"/>
</Relationships>

</file>

<file path=ppt/slideLayouts/_rels/slideLayout14.xml.rels><?xml version="1.0" encoding="UTF-8" standalone="no" ?>
<Relationships xmlns="http://schemas.openxmlformats.org/package/2006/relationships">
  <Relationship Id="rId1" Target="../slideMasters/slideMaster24.xml" Type="http://schemas.openxmlformats.org/officeDocument/2006/relationships/slideMaster"/>
</Relationships>

</file>

<file path=ppt/slideLayouts/_rels/slideLayout15.xml.rels><?xml version="1.0" encoding="UTF-8" standalone="no" ?>
<Relationships xmlns="http://schemas.openxmlformats.org/package/2006/relationships">
  <Relationship Id="rId1" Target="../slideMasters/slideMaster23.xml" Type="http://schemas.openxmlformats.org/officeDocument/2006/relationships/slideMaster"/>
</Relationships>

</file>

<file path=ppt/slideLayouts/_rels/slideLayout16.xml.rels><?xml version="1.0" encoding="UTF-8" standalone="no" ?>
<Relationships xmlns="http://schemas.openxmlformats.org/package/2006/relationships">
  <Relationship Id="rId1" Target="../slideMasters/slideMaster36.xml" Type="http://schemas.openxmlformats.org/officeDocument/2006/relationships/slideMaster"/>
</Relationships>

</file>

<file path=ppt/slideLayouts/_rels/slideLayout17.xml.rels><?xml version="1.0" encoding="UTF-8" standalone="no" ?>
<Relationships xmlns="http://schemas.openxmlformats.org/package/2006/relationships">
  <Relationship Id="rId1" Target="../slideMasters/slideMaster5.xml" Type="http://schemas.openxmlformats.org/officeDocument/2006/relationships/slideMaster"/>
</Relationships>

</file>

<file path=ppt/slideLayouts/_rels/slideLayout18.xml.rels><?xml version="1.0" encoding="UTF-8" standalone="no" ?>
<Relationships xmlns="http://schemas.openxmlformats.org/package/2006/relationships">
  <Relationship Id="rId1" Target="../slideMasters/slideMaster8.xml" Type="http://schemas.openxmlformats.org/officeDocument/2006/relationships/slideMaster"/>
</Relationships>

</file>

<file path=ppt/slideLayouts/_rels/slideLayout19.xml.rels><?xml version="1.0" encoding="UTF-8" standalone="no" ?>
<Relationships xmlns="http://schemas.openxmlformats.org/package/2006/relationships">
  <Relationship Id="rId1" Target="../slideMasters/slideMaster12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3.xml" Type="http://schemas.openxmlformats.org/officeDocument/2006/relationships/slideMaster"/>
</Relationships>

</file>

<file path=ppt/slideLayouts/_rels/slideLayout20.xml.rels><?xml version="1.0" encoding="UTF-8" standalone="no" ?>
<Relationships xmlns="http://schemas.openxmlformats.org/package/2006/relationships">
  <Relationship Id="rId1" Target="../slideMasters/slideMaster6.xml" Type="http://schemas.openxmlformats.org/officeDocument/2006/relationships/slideMaster"/>
</Relationships>

</file>

<file path=ppt/slideLayouts/_rels/slideLayout21.xml.rels><?xml version="1.0" encoding="UTF-8" standalone="no" ?>
<Relationships xmlns="http://schemas.openxmlformats.org/package/2006/relationships">
  <Relationship Id="rId1" Target="../slideMasters/slideMaster28.xml" Type="http://schemas.openxmlformats.org/officeDocument/2006/relationships/slideMaster"/>
</Relationships>

</file>

<file path=ppt/slideLayouts/_rels/slideLayout22.xml.rels><?xml version="1.0" encoding="UTF-8" standalone="no" ?>
<Relationships xmlns="http://schemas.openxmlformats.org/package/2006/relationships">
  <Relationship Id="rId1" Target="../slideMasters/slideMaster17.xml" Type="http://schemas.openxmlformats.org/officeDocument/2006/relationships/slideMaster"/>
</Relationships>

</file>

<file path=ppt/slideLayouts/_rels/slideLayout23.xml.rels><?xml version="1.0" encoding="UTF-8" standalone="no" ?>
<Relationships xmlns="http://schemas.openxmlformats.org/package/2006/relationships">
  <Relationship Id="rId1" Target="../slideMasters/slideMaster22.xml" Type="http://schemas.openxmlformats.org/officeDocument/2006/relationships/slideMaster"/>
</Relationships>

</file>

<file path=ppt/slideLayouts/_rels/slideLayout24.xml.rels><?xml version="1.0" encoding="UTF-8" standalone="no" ?>
<Relationships xmlns="http://schemas.openxmlformats.org/package/2006/relationships">
  <Relationship Id="rId1" Target="../slideMasters/slideMaster10.xml" Type="http://schemas.openxmlformats.org/officeDocument/2006/relationships/slideMaster"/>
</Relationships>

</file>

<file path=ppt/slideLayouts/_rels/slideLayout25.xml.rels><?xml version="1.0" encoding="UTF-8" standalone="no" ?>
<Relationships xmlns="http://schemas.openxmlformats.org/package/2006/relationships">
  <Relationship Id="rId1" Target="../slideMasters/slideMaster32.xml" Type="http://schemas.openxmlformats.org/officeDocument/2006/relationships/slideMaster"/>
</Relationships>

</file>

<file path=ppt/slideLayouts/_rels/slideLayout26.xml.rels><?xml version="1.0" encoding="UTF-8" standalone="no" ?>
<Relationships xmlns="http://schemas.openxmlformats.org/package/2006/relationships">
  <Relationship Id="rId1" Target="../slideMasters/slideMaster34.xml" Type="http://schemas.openxmlformats.org/officeDocument/2006/relationships/slideMaster"/>
</Relationships>

</file>

<file path=ppt/slideLayouts/_rels/slideLayout27.xml.rels><?xml version="1.0" encoding="UTF-8" standalone="no" ?>
<Relationships xmlns="http://schemas.openxmlformats.org/package/2006/relationships">
  <Relationship Id="rId1" Target="../slideMasters/slideMaster29.xml" Type="http://schemas.openxmlformats.org/officeDocument/2006/relationships/slideMaster"/>
</Relationships>

</file>

<file path=ppt/slideLayouts/_rels/slideLayout28.xml.rels><?xml version="1.0" encoding="UTF-8" standalone="no" ?>
<Relationships xmlns="http://schemas.openxmlformats.org/package/2006/relationships">
  <Relationship Id="rId1" Target="../slideMasters/slideMaster33.xml" Type="http://schemas.openxmlformats.org/officeDocument/2006/relationships/slideMaster"/>
</Relationships>

</file>

<file path=ppt/slideLayouts/_rels/slideLayout29.xml.rels><?xml version="1.0" encoding="UTF-8" standalone="no" ?>
<Relationships xmlns="http://schemas.openxmlformats.org/package/2006/relationships">
  <Relationship Id="rId1" Target="../slideMasters/slideMaster27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4.xml" Type="http://schemas.openxmlformats.org/officeDocument/2006/relationships/slideMaster"/>
</Relationships>

</file>

<file path=ppt/slideLayouts/_rels/slideLayout30.xml.rels><?xml version="1.0" encoding="UTF-8" standalone="no" ?>
<Relationships xmlns="http://schemas.openxmlformats.org/package/2006/relationships">
  <Relationship Id="rId1" Target="../slideMasters/slideMaster21.xml" Type="http://schemas.openxmlformats.org/officeDocument/2006/relationships/slideMaster"/>
</Relationships>

</file>

<file path=ppt/slideLayouts/_rels/slideLayout31.xml.rels><?xml version="1.0" encoding="UTF-8" standalone="no" ?>
<Relationships xmlns="http://schemas.openxmlformats.org/package/2006/relationships">
  <Relationship Id="rId1" Target="../slideMasters/slideMaster4.xml" Type="http://schemas.openxmlformats.org/officeDocument/2006/relationships/slideMaster"/>
</Relationships>

</file>

<file path=ppt/slideLayouts/_rels/slideLayout32.xml.rels><?xml version="1.0" encoding="UTF-8" standalone="no" ?>
<Relationships xmlns="http://schemas.openxmlformats.org/package/2006/relationships">
  <Relationship Id="rId1" Target="../slideMasters/slideMaster35.xml" Type="http://schemas.openxmlformats.org/officeDocument/2006/relationships/slideMaster"/>
</Relationships>

</file>

<file path=ppt/slideLayouts/_rels/slideLayout33.xml.rels><?xml version="1.0" encoding="UTF-8" standalone="no" ?>
<Relationships xmlns="http://schemas.openxmlformats.org/package/2006/relationships">
  <Relationship Id="rId1" Target="../slideMasters/slideMaster16.xml" Type="http://schemas.openxmlformats.org/officeDocument/2006/relationships/slideMaster"/>
</Relationships>

</file>

<file path=ppt/slideLayouts/_rels/slideLayout34.xml.rels><?xml version="1.0" encoding="UTF-8" standalone="no" ?>
<Relationships xmlns="http://schemas.openxmlformats.org/package/2006/relationships">
  <Relationship Id="rId1" Target="../slideMasters/slideMaster25.xml" Type="http://schemas.openxmlformats.org/officeDocument/2006/relationships/slideMaster"/>
</Relationships>

</file>

<file path=ppt/slideLayouts/_rels/slideLayout35.xml.rels><?xml version="1.0" encoding="UTF-8" standalone="no" ?>
<Relationships xmlns="http://schemas.openxmlformats.org/package/2006/relationships">
  <Relationship Id="rId1" Target="../slideMasters/slideMaster9.xml" Type="http://schemas.openxmlformats.org/officeDocument/2006/relationships/slideMaster"/>
</Relationships>

</file>

<file path=ppt/slideLayouts/_rels/slideLayout36.xml.rels><?xml version="1.0" encoding="UTF-8" standalone="no" ?>
<Relationships xmlns="http://schemas.openxmlformats.org/package/2006/relationships">
  <Relationship Id="rId1" Target="../slideMasters/slideMaster20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3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26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3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9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320" name="GroupShape 32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21" name="Shape 321"/>
          <p:cNvSpPr txBox="true"/>
          <p:nvPr isPhoto="false">
            <p:ph idx="10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22" name="Shape 322"/>
          <p:cNvSpPr txBox="true"/>
          <p:nvPr isPhoto="false">
            <p:ph idx="10" type="body"/>
          </p:nvPr>
        </p:nvSpPr>
        <p:spPr>
          <a:xfrm flipH="false" flipV="false" rot="0"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244" name="GroupShape 24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45" name="Shape 24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246" name="Shape 24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247" name="Shape 24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274" name="GroupShape 27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279" name="GroupShape 27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80" name="Shape 28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281" name="Shape 28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282" name="Shape 28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1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346" name="GroupShape 34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47" name="Shape 34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348" name="Shape 34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349" name="Shape 34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1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365" name="GroupShape 36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</p:spTree>
  </p:cSld>
</p:sldLayout>
</file>

<file path=ppt/slideLayouts/slideLayout1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371" name="GroupShape 37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72" name="Shape 37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373" name="Shape 37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374" name="Shape 37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1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375" name="GroupShape 37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392" name="GroupShape 39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93" name="Shape 39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394" name="Shape 39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395" name="Shape 39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1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424" name="GroupShape 4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25" name="Shape 42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426" name="Shape 42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427" name="Shape 42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1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, 4 Content">
    <p:spTree>
      <p:nvGrpSpPr>
        <p:cNvPr hidden="false" id="248" name="GroupShape 24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49" name="Shape 249"/>
          <p:cNvSpPr txBox="true"/>
          <p:nvPr isPhoto="false">
            <p:ph idx="7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50" name="Shape 250"/>
          <p:cNvSpPr txBox="true"/>
          <p:nvPr isPhoto="false">
            <p:ph idx="7" type="body"/>
          </p:nvPr>
        </p:nvSpPr>
        <p:spPr>
          <a:xfrm flipH="false" flipV="false" rot="0">
            <a:off x="457200" y="160452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51" name="Shape 251"/>
          <p:cNvSpPr txBox="true"/>
          <p:nvPr isPhoto="false">
            <p:ph idx="7" type="body"/>
          </p:nvPr>
        </p:nvSpPr>
        <p:spPr>
          <a:xfrm flipH="false" flipV="false" rot="0"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52" name="Shape 252"/>
          <p:cNvSpPr txBox="true"/>
          <p:nvPr isPhoto="false">
            <p:ph idx="7" type="body"/>
          </p:nvPr>
        </p:nvSpPr>
        <p:spPr>
          <a:xfrm flipH="false" flipV="false" rot="0">
            <a:off x="457200" y="368208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53" name="Shape 253"/>
          <p:cNvSpPr txBox="true"/>
          <p:nvPr isPhoto="false">
            <p:ph idx="7" type="body"/>
          </p:nvPr>
        </p:nvSpPr>
        <p:spPr>
          <a:xfrm flipH="false" flipV="false" rot="0"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54" name="Shape 25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255" name="Shape 25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256" name="Shape 25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376" name="GroupShape 3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77" name="Shape 377"/>
          <p:cNvSpPr txBox="true"/>
          <p:nvPr isPhoto="false">
            <p:ph idx="1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78" name="Shape 378"/>
          <p:cNvSpPr txBox="true"/>
          <p:nvPr isPhoto="false">
            <p:ph idx="1" type="body"/>
          </p:nvPr>
        </p:nvSpPr>
        <p:spPr>
          <a:xfrm flipH="false" flipV="false" rot="0"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79" name="Shape 37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380" name="Shape 38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381" name="Shape 38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2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Обычный 12">
    <p:spTree>
      <p:nvGrpSpPr>
        <p:cNvPr hidden="false" id="269" name="GroupShape 2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0" name="Shape 270"/>
          <p:cNvSpPr txBox="true"/>
          <p:nvPr isPhoto="false">
            <p:ph idx="3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71" name="Shape 271"/>
          <p:cNvSpPr txBox="true"/>
          <p:nvPr isPhoto="false">
            <p:ph idx="3" type="body"/>
          </p:nvPr>
        </p:nvSpPr>
        <p:spPr>
          <a:xfrm flipH="false" flipV="false" rot="0">
            <a:off x="457200" y="160452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72" name="Shape 272"/>
          <p:cNvSpPr txBox="true"/>
          <p:nvPr isPhoto="false">
            <p:ph idx="3" type="body"/>
          </p:nvPr>
        </p:nvSpPr>
        <p:spPr>
          <a:xfrm flipH="false" flipV="false" rot="0"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73" name="Shape 273"/>
          <p:cNvSpPr txBox="true"/>
          <p:nvPr isPhoto="false">
            <p:ph idx="3" type="body"/>
          </p:nvPr>
        </p:nvSpPr>
        <p:spPr>
          <a:xfrm flipH="false" flipV="false" rot="0">
            <a:off x="457200" y="368208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Обычный 14">
    <p:spTree>
      <p:nvGrpSpPr>
        <p:cNvPr hidden="false" id="283" name="GroupShape 28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84" name="Shape 284"/>
          <p:cNvSpPr txBox="true"/>
          <p:nvPr isPhoto="false">
            <p:ph idx="21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85" name="Shape 285"/>
          <p:cNvSpPr txBox="true"/>
          <p:nvPr isPhoto="false">
            <p:ph idx="21" type="body"/>
          </p:nvPr>
        </p:nvSpPr>
        <p:spPr>
          <a:xfrm flipH="false" flipV="false" rot="0">
            <a:off x="457200" y="160452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86" name="Shape 286"/>
          <p:cNvSpPr txBox="true"/>
          <p:nvPr isPhoto="false">
            <p:ph idx="21" type="body"/>
          </p:nvPr>
        </p:nvSpPr>
        <p:spPr>
          <a:xfrm flipH="false" flipV="false" rot="0"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87" name="Shape 287"/>
          <p:cNvSpPr txBox="true"/>
          <p:nvPr isPhoto="false">
            <p:ph idx="21" type="body"/>
          </p:nvPr>
        </p:nvSpPr>
        <p:spPr>
          <a:xfrm flipH="false" flipV="false" rot="0"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Обычный 5">
    <p:spTree>
      <p:nvGrpSpPr>
        <p:cNvPr hidden="false" id="288" name="GroupShape 28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89" name="Shape 289"/>
          <p:cNvSpPr txBox="true"/>
          <p:nvPr isPhoto="false">
            <p:ph idx="12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90" name="Shape 290"/>
          <p:cNvSpPr txBox="true"/>
          <p:nvPr isPhoto="false">
            <p:ph idx="12" type="body"/>
          </p:nvPr>
        </p:nvSpPr>
        <p:spPr>
          <a:xfrm flipH="false" flipV="false" rot="0"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91" name="Shape 29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292" name="Shape 29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293" name="Shape 29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2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Обычный">
    <p:spTree>
      <p:nvGrpSpPr>
        <p:cNvPr hidden="false" id="294" name="GroupShape 29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95" name="Shape 295"/>
          <p:cNvSpPr txBox="true"/>
          <p:nvPr isPhoto="false">
            <p:ph idx="17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96" name="Shape 296"/>
          <p:cNvSpPr txBox="true"/>
          <p:nvPr isPhoto="false">
            <p:ph idx="17" type="body"/>
          </p:nvPr>
        </p:nvSpPr>
        <p:spPr>
          <a:xfrm flipH="false" flipV="false" rot="0">
            <a:off x="457200" y="160452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97" name="Shape 297"/>
          <p:cNvSpPr txBox="true"/>
          <p:nvPr isPhoto="false">
            <p:ph idx="17" type="body"/>
          </p:nvPr>
        </p:nvSpPr>
        <p:spPr>
          <a:xfrm flipH="false" flipV="false" rot="0"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98" name="Shape 298"/>
          <p:cNvSpPr txBox="true"/>
          <p:nvPr isPhoto="false">
            <p:ph idx="17" type="body"/>
          </p:nvPr>
        </p:nvSpPr>
        <p:spPr>
          <a:xfrm flipH="false" flipV="false" rot="0"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99" name="Shape 29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300" name="Shape 30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301" name="Shape 30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2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, Content over Content">
    <p:spTree>
      <p:nvGrpSpPr>
        <p:cNvPr hidden="false" id="302" name="GroupShape 30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03" name="Shape 303"/>
          <p:cNvSpPr txBox="true"/>
          <p:nvPr isPhoto="false">
            <p:ph idx="5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04" name="Shape 304"/>
          <p:cNvSpPr txBox="true"/>
          <p:nvPr isPhoto="false">
            <p:ph idx="5" type="body"/>
          </p:nvPr>
        </p:nvSpPr>
        <p:spPr>
          <a:xfrm flipH="false" flipV="false" rot="0"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05" name="Shape 305"/>
          <p:cNvSpPr txBox="true"/>
          <p:nvPr isPhoto="false">
            <p:ph idx="5" type="body"/>
          </p:nvPr>
        </p:nvSpPr>
        <p:spPr>
          <a:xfrm flipH="false" flipV="false" rot="0"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06" name="Shape 30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307" name="Shape 30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308" name="Shape 30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2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Обычный 11">
    <p:spTree>
      <p:nvGrpSpPr>
        <p:cNvPr hidden="false" id="309" name="GroupShape 30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10" name="Shape 310"/>
          <p:cNvSpPr txBox="true"/>
          <p:nvPr isPhoto="false">
            <p:ph idx="24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11" name="Shape 311"/>
          <p:cNvSpPr txBox="true"/>
          <p:nvPr isPhoto="false">
            <p:ph idx="24" type="body"/>
          </p:nvPr>
        </p:nvSpPr>
        <p:spPr>
          <a:xfrm flipH="false" flipV="false" rot="0">
            <a:off x="457200" y="1604520"/>
            <a:ext cx="4015799" cy="39772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12" name="Shape 312"/>
          <p:cNvSpPr txBox="true"/>
          <p:nvPr isPhoto="false">
            <p:ph idx="24" type="body"/>
          </p:nvPr>
        </p:nvSpPr>
        <p:spPr>
          <a:xfrm flipH="false" flipV="false" rot="0"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13" name="Shape 313"/>
          <p:cNvSpPr txBox="true"/>
          <p:nvPr isPhoto="false">
            <p:ph idx="24" type="body"/>
          </p:nvPr>
        </p:nvSpPr>
        <p:spPr>
          <a:xfrm flipH="false" flipV="false" rot="0"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14" name="Shape 31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315" name="Shape 31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316" name="Shape 31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2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Обычный 19">
    <p:spTree>
      <p:nvGrpSpPr>
        <p:cNvPr hidden="false" id="317" name="GroupShape 31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18" name="Shape 318"/>
          <p:cNvSpPr txBox="true"/>
          <p:nvPr isPhoto="false">
            <p:ph idx="26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19" name="Shape 319"/>
          <p:cNvSpPr txBox="true"/>
          <p:nvPr isPhoto="false">
            <p:ph idx="26" type="body"/>
          </p:nvPr>
        </p:nvSpPr>
        <p:spPr>
          <a:xfrm flipH="false" flipV="false" rot="0"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Обычный 2">
    <p:spTree>
      <p:nvGrpSpPr>
        <p:cNvPr hidden="false" id="323" name="GroupShape 32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24" name="Shape 324"/>
          <p:cNvSpPr txBox="true"/>
          <p:nvPr isPhoto="false">
            <p:ph idx="22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25" name="Shape 325"/>
          <p:cNvSpPr txBox="true"/>
          <p:nvPr isPhoto="false">
            <p:ph idx="22" type="body"/>
          </p:nvPr>
        </p:nvSpPr>
        <p:spPr>
          <a:xfrm flipH="false" flipV="false" rot="0">
            <a:off x="457200" y="160452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26" name="Shape 326"/>
          <p:cNvSpPr txBox="true"/>
          <p:nvPr isPhoto="false">
            <p:ph idx="22" type="body"/>
          </p:nvPr>
        </p:nvSpPr>
        <p:spPr>
          <a:xfrm flipH="false" flipV="false" rot="0"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27" name="Shape 327"/>
          <p:cNvSpPr txBox="true"/>
          <p:nvPr isPhoto="false">
            <p:ph idx="22" type="body"/>
          </p:nvPr>
        </p:nvSpPr>
        <p:spPr>
          <a:xfrm flipH="false" flipV="false" rot="0">
            <a:off x="457200" y="368208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28" name="Shape 328"/>
          <p:cNvSpPr txBox="true"/>
          <p:nvPr isPhoto="false">
            <p:ph idx="22" type="body"/>
          </p:nvPr>
        </p:nvSpPr>
        <p:spPr>
          <a:xfrm flipH="false" flipV="false" rot="0"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29" name="Shape 32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330" name="Shape 33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331" name="Shape 33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2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, 2 Content and Content">
    <p:spTree>
      <p:nvGrpSpPr>
        <p:cNvPr hidden="false" id="332" name="GroupShape 33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33" name="Shape 333"/>
          <p:cNvSpPr txBox="true"/>
          <p:nvPr isPhoto="false">
            <p:ph idx="25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34" name="Shape 334"/>
          <p:cNvSpPr txBox="true"/>
          <p:nvPr isPhoto="false">
            <p:ph idx="25" type="body"/>
          </p:nvPr>
        </p:nvSpPr>
        <p:spPr>
          <a:xfrm flipH="false" flipV="false" rot="0">
            <a:off x="457200" y="160452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35" name="Shape 335"/>
          <p:cNvSpPr txBox="true"/>
          <p:nvPr isPhoto="false">
            <p:ph idx="25" type="body"/>
          </p:nvPr>
        </p:nvSpPr>
        <p:spPr>
          <a:xfrm flipH="false" flipV="false" rot="0"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36" name="Shape 336"/>
          <p:cNvSpPr txBox="true"/>
          <p:nvPr isPhoto="false">
            <p:ph idx="25" type="body"/>
          </p:nvPr>
        </p:nvSpPr>
        <p:spPr>
          <a:xfrm flipH="false" flipV="false" rot="0">
            <a:off x="457200" y="368208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37" name="Shape 33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338" name="Shape 33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339" name="Shape 33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2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Обычный 16">
    <p:spTree>
      <p:nvGrpSpPr>
        <p:cNvPr hidden="false" id="340" name="GroupShape 34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41" name="Shape 341"/>
          <p:cNvSpPr txBox="true"/>
          <p:nvPr isPhoto="false">
            <p:ph idx="20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42" name="Shape 342"/>
          <p:cNvSpPr txBox="true"/>
          <p:nvPr isPhoto="false">
            <p:ph idx="20" type="body"/>
          </p:nvPr>
        </p:nvSpPr>
        <p:spPr>
          <a:xfrm flipH="false" flipV="false" rot="0">
            <a:off x="457200" y="160452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43" name="Shape 343"/>
          <p:cNvSpPr txBox="true"/>
          <p:nvPr isPhoto="false">
            <p:ph idx="20" type="body"/>
          </p:nvPr>
        </p:nvSpPr>
        <p:spPr>
          <a:xfrm flipH="false" flipV="false" rot="0"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44" name="Shape 344"/>
          <p:cNvSpPr txBox="true"/>
          <p:nvPr isPhoto="false">
            <p:ph idx="20" type="body"/>
          </p:nvPr>
        </p:nvSpPr>
        <p:spPr>
          <a:xfrm flipH="false" flipV="false" rot="0">
            <a:off x="457200" y="368208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45" name="Shape 345"/>
          <p:cNvSpPr txBox="true"/>
          <p:nvPr isPhoto="false">
            <p:ph idx="20" type="body"/>
          </p:nvPr>
        </p:nvSpPr>
        <p:spPr>
          <a:xfrm flipH="false" flipV="false" rot="0"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410" name="GroupShape 41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11" name="Shape 411"/>
          <p:cNvSpPr txBox="true"/>
          <p:nvPr isPhoto="false">
            <p:ph idx="9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12" name="Shape 412"/>
          <p:cNvSpPr txBox="true"/>
          <p:nvPr isPhoto="false">
            <p:ph idx="9" type="body"/>
          </p:nvPr>
        </p:nvSpPr>
        <p:spPr>
          <a:xfrm flipH="false" flipV="false" rot="0"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13" name="Shape 41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414" name="Shape 41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415" name="Shape 41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3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Content and 2 Content">
    <p:spTree>
      <p:nvGrpSpPr>
        <p:cNvPr hidden="false" id="350" name="GroupShape 3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51" name="Shape 351"/>
          <p:cNvSpPr txBox="true"/>
          <p:nvPr isPhoto="false">
            <p:ph idx="16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52" name="Shape 352"/>
          <p:cNvSpPr txBox="true"/>
          <p:nvPr isPhoto="false">
            <p:ph idx="16" type="body"/>
          </p:nvPr>
        </p:nvSpPr>
        <p:spPr>
          <a:xfrm flipH="false" flipV="false" rot="0">
            <a:off x="457200" y="1604520"/>
            <a:ext cx="4015799" cy="39772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53" name="Shape 353"/>
          <p:cNvSpPr txBox="true"/>
          <p:nvPr isPhoto="false">
            <p:ph idx="16" type="body"/>
          </p:nvPr>
        </p:nvSpPr>
        <p:spPr>
          <a:xfrm flipH="false" flipV="false" rot="0"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54" name="Shape 354"/>
          <p:cNvSpPr txBox="true"/>
          <p:nvPr isPhoto="false">
            <p:ph idx="16" type="body"/>
          </p:nvPr>
        </p:nvSpPr>
        <p:spPr>
          <a:xfrm flipH="false" flipV="false" rot="0"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55" name="Shape 35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356" name="Shape 35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357" name="Shape 35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3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Обычный 13">
    <p:spTree>
      <p:nvGrpSpPr>
        <p:cNvPr hidden="false" id="366" name="GroupShape 36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67" name="Shape 367"/>
          <p:cNvSpPr txBox="true"/>
          <p:nvPr isPhoto="false">
            <p:ph idx="2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68" name="Shape 368"/>
          <p:cNvSpPr txBox="true"/>
          <p:nvPr isPhoto="false">
            <p:ph idx="2" type="body"/>
          </p:nvPr>
        </p:nvSpPr>
        <p:spPr>
          <a:xfrm flipH="false" flipV="false" rot="0">
            <a:off x="457200" y="1604520"/>
            <a:ext cx="4015799" cy="39772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69" name="Shape 369"/>
          <p:cNvSpPr txBox="true"/>
          <p:nvPr isPhoto="false">
            <p:ph idx="2" type="body"/>
          </p:nvPr>
        </p:nvSpPr>
        <p:spPr>
          <a:xfrm flipH="false" flipV="false" rot="0"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70" name="Shape 370"/>
          <p:cNvSpPr txBox="true"/>
          <p:nvPr isPhoto="false">
            <p:ph idx="2" type="body"/>
          </p:nvPr>
        </p:nvSpPr>
        <p:spPr>
          <a:xfrm flipH="false" flipV="false" rot="0"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Обычный 15">
    <p:spTree>
      <p:nvGrpSpPr>
        <p:cNvPr hidden="false" id="382" name="GroupShape 38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83" name="Shape 383"/>
          <p:cNvSpPr txBox="true"/>
          <p:nvPr isPhoto="false">
            <p:ph idx="27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84" name="Shape 384"/>
          <p:cNvSpPr txBox="true"/>
          <p:nvPr isPhoto="false">
            <p:ph idx="27" type="body"/>
          </p:nvPr>
        </p:nvSpPr>
        <p:spPr>
          <a:xfrm flipH="false" flipV="false" rot="0"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85" name="Shape 385"/>
          <p:cNvSpPr txBox="true"/>
          <p:nvPr isPhoto="false">
            <p:ph idx="27" type="body"/>
          </p:nvPr>
        </p:nvSpPr>
        <p:spPr>
          <a:xfrm flipH="false" flipV="false" rot="0"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Slide">
    <p:spTree>
      <p:nvGrpSpPr>
        <p:cNvPr hidden="false" id="386" name="GroupShape 38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87" name="Shape 387"/>
          <p:cNvSpPr txBox="true"/>
          <p:nvPr isPhoto="false">
            <p:ph idx="11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88" name="Shape 388"/>
          <p:cNvSpPr txBox="true"/>
          <p:nvPr isPhoto="false">
            <p:ph idx="11" type="body"/>
          </p:nvPr>
        </p:nvSpPr>
        <p:spPr>
          <a:xfrm flipH="false" flipV="false" rot="0"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89" name="Shape 38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390" name="Shape 39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391" name="Shape 39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3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Обычный 1">
    <p:spTree>
      <p:nvGrpSpPr>
        <p:cNvPr hidden="false" id="396" name="GroupShape 39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97" name="Shape 397"/>
          <p:cNvSpPr txBox="true"/>
          <p:nvPr isPhoto="false">
            <p:ph idx="18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98" name="Shape 398"/>
          <p:cNvSpPr txBox="true"/>
          <p:nvPr isPhoto="false">
            <p:ph idx="18" type="body"/>
          </p:nvPr>
        </p:nvSpPr>
        <p:spPr>
          <a:xfrm flipH="false" flipV="false" rot="0"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99" name="Shape 399"/>
          <p:cNvSpPr txBox="true"/>
          <p:nvPr isPhoto="false">
            <p:ph idx="18" type="body"/>
          </p:nvPr>
        </p:nvSpPr>
        <p:spPr>
          <a:xfrm flipH="false" flipV="false" rot="0"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00" name="Shape 40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401" name="Shape 40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402" name="Shape 40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3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, 2 Content over Content">
    <p:spTree>
      <p:nvGrpSpPr>
        <p:cNvPr hidden="false" id="416" name="GroupShape 41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17" name="Shape 417"/>
          <p:cNvSpPr txBox="true"/>
          <p:nvPr isPhoto="false">
            <p:ph idx="4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18" name="Shape 418"/>
          <p:cNvSpPr txBox="true"/>
          <p:nvPr isPhoto="false">
            <p:ph idx="4" type="body"/>
          </p:nvPr>
        </p:nvSpPr>
        <p:spPr>
          <a:xfrm flipH="false" flipV="false" rot="0">
            <a:off x="457200" y="160452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19" name="Shape 419"/>
          <p:cNvSpPr txBox="true"/>
          <p:nvPr isPhoto="false">
            <p:ph idx="4" type="body"/>
          </p:nvPr>
        </p:nvSpPr>
        <p:spPr>
          <a:xfrm flipH="false" flipV="false" rot="0"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20" name="Shape 420"/>
          <p:cNvSpPr txBox="true"/>
          <p:nvPr isPhoto="false">
            <p:ph idx="4" type="body"/>
          </p:nvPr>
        </p:nvSpPr>
        <p:spPr>
          <a:xfrm flipH="false" flipV="false" rot="0"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21" name="Shape 42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422" name="Shape 42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423" name="Shape 42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3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Обычный 10">
    <p:spTree>
      <p:nvGrpSpPr>
        <p:cNvPr hidden="false" id="428" name="GroupShape 42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29" name="Shape 429"/>
          <p:cNvSpPr txBox="true"/>
          <p:nvPr isPhoto="false">
            <p:ph idx="15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30" name="Shape 430"/>
          <p:cNvSpPr txBox="true"/>
          <p:nvPr isPhoto="false">
            <p:ph idx="15" type="body"/>
          </p:nvPr>
        </p:nvSpPr>
        <p:spPr>
          <a:xfrm flipH="false" flipV="false" rot="0">
            <a:off x="457200" y="160452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31" name="Shape 431"/>
          <p:cNvSpPr txBox="true"/>
          <p:nvPr isPhoto="false">
            <p:ph idx="15" type="body"/>
          </p:nvPr>
        </p:nvSpPr>
        <p:spPr>
          <a:xfrm flipH="false" flipV="false" rot="0"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32" name="Shape 432"/>
          <p:cNvSpPr txBox="true"/>
          <p:nvPr isPhoto="false">
            <p:ph idx="15" type="body"/>
          </p:nvPr>
        </p:nvSpPr>
        <p:spPr>
          <a:xfrm flipH="false" flipV="false" rot="0">
            <a:off x="457200" y="368208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33" name="Shape 43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434" name="Shape 43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435" name="Shape 43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257" name="GroupShape 25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8" name="Shape 258"/>
          <p:cNvSpPr txBox="true"/>
          <p:nvPr isPhoto="false">
            <p:ph idx="23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59" name="Shape 25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260" name="Shape 26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261" name="Shape 26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358" name="GroupShape 35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59" name="Shape 359"/>
          <p:cNvSpPr txBox="true"/>
          <p:nvPr isPhoto="false">
            <p:ph idx="6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360" name="GroupShape 36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61" name="Shape 361"/>
          <p:cNvSpPr txBox="true"/>
          <p:nvPr isPhoto="false">
            <p:ph idx="0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62" name="Shape 36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363" name="Shape 36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364" name="Shape 36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262" name="GroupShape 26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63" name="Shape 263"/>
          <p:cNvSpPr txBox="true"/>
          <p:nvPr isPhoto="false">
            <p:ph idx="19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64" name="Shape 264"/>
          <p:cNvSpPr txBox="true"/>
          <p:nvPr isPhoto="false">
            <p:ph idx="19" type="body"/>
          </p:nvPr>
        </p:nvSpPr>
        <p:spPr>
          <a:xfrm flipH="false" flipV="false" rot="0">
            <a:off x="457200" y="1604520"/>
            <a:ext cx="4015799" cy="39772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65" name="Shape 265"/>
          <p:cNvSpPr txBox="true"/>
          <p:nvPr isPhoto="false">
            <p:ph idx="19" type="body"/>
          </p:nvPr>
        </p:nvSpPr>
        <p:spPr>
          <a:xfrm flipH="false" flipV="false" rot="0"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66" name="Shape 26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267" name="Shape 26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268" name="Shape 26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275" name="GroupShape 27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6" name="Shape 276"/>
          <p:cNvSpPr txBox="true"/>
          <p:nvPr isPhoto="false">
            <p:ph idx="8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77" name="Shape 277"/>
          <p:cNvSpPr txBox="true"/>
          <p:nvPr isPhoto="false">
            <p:ph idx="8" type="body"/>
          </p:nvPr>
        </p:nvSpPr>
        <p:spPr>
          <a:xfrm flipH="false" flipV="false" rot="0">
            <a:off x="457200" y="1604520"/>
            <a:ext cx="4015799" cy="39772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78" name="Shape 278"/>
          <p:cNvSpPr txBox="true"/>
          <p:nvPr isPhoto="false">
            <p:ph idx="8" type="body"/>
          </p:nvPr>
        </p:nvSpPr>
        <p:spPr>
          <a:xfrm flipH="false" flipV="false" rot="0"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403" name="GroupShape 40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04" name="Shape 404"/>
          <p:cNvSpPr txBox="true"/>
          <p:nvPr isPhoto="false">
            <p:ph idx="14" type="title"/>
          </p:nvPr>
        </p:nvSpPr>
        <p:spPr>
          <a:xfrm flipH="false" flipV="false" rot="0"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05" name="Shape 405"/>
          <p:cNvSpPr txBox="true"/>
          <p:nvPr isPhoto="false">
            <p:ph idx="14" type="body"/>
          </p:nvPr>
        </p:nvSpPr>
        <p:spPr>
          <a:xfrm flipH="false" flipV="false" rot="0">
            <a:off x="457200" y="1604520"/>
            <a:ext cx="4015799" cy="39772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06" name="Shape 406"/>
          <p:cNvSpPr txBox="true"/>
          <p:nvPr isPhoto="false">
            <p:ph idx="14" type="body"/>
          </p:nvPr>
        </p:nvSpPr>
        <p:spPr>
          <a:xfrm flipH="false" flipV="false" rot="0"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07" name="Shape 40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408" name="Shape 40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hidden="false" id="409" name="Shape 40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" Target="../theme/theme1.xml" Type="http://schemas.openxmlformats.org/officeDocument/2006/relationships/theme"/>
  <Relationship Id="rId2" Target="../slideLayouts/slideLayout6.xml" Type="http://schemas.openxmlformats.org/officeDocument/2006/relationships/slideLayout"/>
</Relationships>

</file>

<file path=ppt/slideMasters/_rels/slideMaster10.xml.rels><?xml version="1.0" encoding="UTF-8" standalone="no" ?>
<Relationships xmlns="http://schemas.openxmlformats.org/package/2006/relationships">
  <Relationship Id="rId1" Target="../theme/theme10.xml" Type="http://schemas.openxmlformats.org/officeDocument/2006/relationships/theme"/>
  <Relationship Id="rId2" Target="../slideLayouts/slideLayout24.xml" Type="http://schemas.openxmlformats.org/officeDocument/2006/relationships/slideLayout"/>
</Relationships>

</file>

<file path=ppt/slideMasters/_rels/slideMaster11.xml.rels><?xml version="1.0" encoding="UTF-8" standalone="no" ?>
<Relationships xmlns="http://schemas.openxmlformats.org/package/2006/relationships">
  <Relationship Id="rId1" Target="../theme/theme11.xml" Type="http://schemas.openxmlformats.org/officeDocument/2006/relationships/theme"/>
  <Relationship Id="rId2" Target="../slideLayouts/slideLayout5.xml" Type="http://schemas.openxmlformats.org/officeDocument/2006/relationships/slideLayout"/>
  <Relationship Id="rId3" Target="../media/5.jpeg" Type="http://schemas.openxmlformats.org/officeDocument/2006/relationships/image"/>
  <Relationship Id="rId4" Target="../media/6.png" Type="http://schemas.openxmlformats.org/officeDocument/2006/relationships/image"/>
</Relationships>

</file>

<file path=ppt/slideMasters/_rels/slideMaster12.xml.rels><?xml version="1.0" encoding="UTF-8" standalone="no" ?>
<Relationships xmlns="http://schemas.openxmlformats.org/package/2006/relationships">
  <Relationship Id="rId1" Target="../theme/theme12.xml" Type="http://schemas.openxmlformats.org/officeDocument/2006/relationships/theme"/>
  <Relationship Id="rId2" Target="../slideLayouts/slideLayout19.xml" Type="http://schemas.openxmlformats.org/officeDocument/2006/relationships/slideLayout"/>
</Relationships>

</file>

<file path=ppt/slideMasters/_rels/slideMaster13.xml.rels><?xml version="1.0" encoding="UTF-8" standalone="no" ?>
<Relationships xmlns="http://schemas.openxmlformats.org/package/2006/relationships">
  <Relationship Id="rId1" Target="../theme/theme13.xml" Type="http://schemas.openxmlformats.org/officeDocument/2006/relationships/theme"/>
  <Relationship Id="rId2" Target="../slideLayouts/slideLayout8.xml" Type="http://schemas.openxmlformats.org/officeDocument/2006/relationships/slideLayout"/>
  <Relationship Id="rId3" Target="../media/7.jpeg" Type="http://schemas.openxmlformats.org/officeDocument/2006/relationships/image"/>
  <Relationship Id="rId4" Target="../media/8.png" Type="http://schemas.openxmlformats.org/officeDocument/2006/relationships/image"/>
</Relationships>

</file>

<file path=ppt/slideMasters/_rels/slideMaster14.xml.rels><?xml version="1.0" encoding="UTF-8" standalone="no" ?>
<Relationships xmlns="http://schemas.openxmlformats.org/package/2006/relationships">
  <Relationship Id="rId1" Target="../theme/theme14.xml" Type="http://schemas.openxmlformats.org/officeDocument/2006/relationships/theme"/>
  <Relationship Id="rId2" Target="../slideLayouts/slideLayout3.xml" Type="http://schemas.openxmlformats.org/officeDocument/2006/relationships/slideLayout"/>
</Relationships>

</file>

<file path=ppt/slideMasters/_rels/slideMaster15.xml.rels><?xml version="1.0" encoding="UTF-8" standalone="no" ?>
<Relationships xmlns="http://schemas.openxmlformats.org/package/2006/relationships">
  <Relationship Id="rId1" Target="../theme/theme15.xml" Type="http://schemas.openxmlformats.org/officeDocument/2006/relationships/theme"/>
  <Relationship Id="rId2" Target="../slideLayouts/slideLayout1.xml" Type="http://schemas.openxmlformats.org/officeDocument/2006/relationships/slideLayout"/>
  <Relationship Id="rId3" Target="../media/9.jpeg" Type="http://schemas.openxmlformats.org/officeDocument/2006/relationships/image"/>
  <Relationship Id="rId4" Target="../media/10.png" Type="http://schemas.openxmlformats.org/officeDocument/2006/relationships/image"/>
</Relationships>

</file>

<file path=ppt/slideMasters/_rels/slideMaster16.xml.rels><?xml version="1.0" encoding="UTF-8" standalone="no" ?>
<Relationships xmlns="http://schemas.openxmlformats.org/package/2006/relationships">
  <Relationship Id="rId1" Target="../theme/theme16.xml" Type="http://schemas.openxmlformats.org/officeDocument/2006/relationships/theme"/>
  <Relationship Id="rId2" Target="../slideLayouts/slideLayout33.xml" Type="http://schemas.openxmlformats.org/officeDocument/2006/relationships/slideLayout"/>
</Relationships>

</file>

<file path=ppt/slideMasters/_rels/slideMaster17.xml.rels><?xml version="1.0" encoding="UTF-8" standalone="no" ?>
<Relationships xmlns="http://schemas.openxmlformats.org/package/2006/relationships">
  <Relationship Id="rId1" Target="../theme/theme17.xml" Type="http://schemas.openxmlformats.org/officeDocument/2006/relationships/theme"/>
  <Relationship Id="rId2" Target="../slideLayouts/slideLayout22.xml" Type="http://schemas.openxmlformats.org/officeDocument/2006/relationships/slideLayout"/>
</Relationships>

</file>

<file path=ppt/slideMasters/_rels/slideMaster18.xml.rels><?xml version="1.0" encoding="UTF-8" standalone="no" ?>
<Relationships xmlns="http://schemas.openxmlformats.org/package/2006/relationships">
  <Relationship Id="rId1" Target="../theme/theme18.xml" Type="http://schemas.openxmlformats.org/officeDocument/2006/relationships/theme"/>
  <Relationship Id="rId2" Target="../slideLayouts/slideLayout11.xml" Type="http://schemas.openxmlformats.org/officeDocument/2006/relationships/slideLayout"/>
  <Relationship Id="rId3" Target="../media/11.jpeg" Type="http://schemas.openxmlformats.org/officeDocument/2006/relationships/image"/>
  <Relationship Id="rId4" Target="../media/12.png" Type="http://schemas.openxmlformats.org/officeDocument/2006/relationships/image"/>
</Relationships>

</file>

<file path=ppt/slideMasters/_rels/slideMaster19.xml.rels><?xml version="1.0" encoding="UTF-8" standalone="no" ?>
<Relationships xmlns="http://schemas.openxmlformats.org/package/2006/relationships">
  <Relationship Id="rId1" Target="../theme/theme19.xml" Type="http://schemas.openxmlformats.org/officeDocument/2006/relationships/theme"/>
  <Relationship Id="rId2" Target="../slideLayouts/slideLayout9.xml" Type="http://schemas.openxmlformats.org/officeDocument/2006/relationships/slideLayout"/>
</Relationships>

</file>

<file path=ppt/slideMasters/_rels/slideMaster2.xml.rels><?xml version="1.0" encoding="UTF-8" standalone="no" ?>
<Relationships xmlns="http://schemas.openxmlformats.org/package/2006/relationships">
  <Relationship Id="rId1" Target="../theme/theme2.xml" Type="http://schemas.openxmlformats.org/officeDocument/2006/relationships/theme"/>
  <Relationship Id="rId2" Target="../slideLayouts/slideLayout13.xml" Type="http://schemas.openxmlformats.org/officeDocument/2006/relationships/slideLayout"/>
</Relationships>

</file>

<file path=ppt/slideMasters/_rels/slideMaster20.xml.rels><?xml version="1.0" encoding="UTF-8" standalone="no" ?>
<Relationships xmlns="http://schemas.openxmlformats.org/package/2006/relationships">
  <Relationship Id="rId1" Target="../theme/theme20.xml" Type="http://schemas.openxmlformats.org/officeDocument/2006/relationships/theme"/>
  <Relationship Id="rId2" Target="../slideLayouts/slideLayout36.xml" Type="http://schemas.openxmlformats.org/officeDocument/2006/relationships/slideLayout"/>
</Relationships>

</file>

<file path=ppt/slideMasters/_rels/slideMaster21.xml.rels><?xml version="1.0" encoding="UTF-8" standalone="no" ?>
<Relationships xmlns="http://schemas.openxmlformats.org/package/2006/relationships">
  <Relationship Id="rId1" Target="../theme/theme21.xml" Type="http://schemas.openxmlformats.org/officeDocument/2006/relationships/theme"/>
  <Relationship Id="rId2" Target="../slideLayouts/slideLayout30.xml" Type="http://schemas.openxmlformats.org/officeDocument/2006/relationships/slideLayout"/>
</Relationships>

</file>

<file path=ppt/slideMasters/_rels/slideMaster22.xml.rels><?xml version="1.0" encoding="UTF-8" standalone="no" ?>
<Relationships xmlns="http://schemas.openxmlformats.org/package/2006/relationships">
  <Relationship Id="rId1" Target="../theme/theme22.xml" Type="http://schemas.openxmlformats.org/officeDocument/2006/relationships/theme"/>
  <Relationship Id="rId2" Target="../slideLayouts/slideLayout23.xml" Type="http://schemas.openxmlformats.org/officeDocument/2006/relationships/slideLayout"/>
</Relationships>

</file>

<file path=ppt/slideMasters/_rels/slideMaster23.xml.rels><?xml version="1.0" encoding="UTF-8" standalone="no" ?>
<Relationships xmlns="http://schemas.openxmlformats.org/package/2006/relationships">
  <Relationship Id="rId1" Target="../theme/theme23.xml" Type="http://schemas.openxmlformats.org/officeDocument/2006/relationships/theme"/>
  <Relationship Id="rId2" Target="../slideLayouts/slideLayout15.xml" Type="http://schemas.openxmlformats.org/officeDocument/2006/relationships/slideLayout"/>
</Relationships>

</file>

<file path=ppt/slideMasters/_rels/slideMaster24.xml.rels><?xml version="1.0" encoding="UTF-8" standalone="no" ?>
<Relationships xmlns="http://schemas.openxmlformats.org/package/2006/relationships">
  <Relationship Id="rId1" Target="../theme/theme24.xml" Type="http://schemas.openxmlformats.org/officeDocument/2006/relationships/theme"/>
  <Relationship Id="rId2" Target="../slideLayouts/slideLayout14.xml" Type="http://schemas.openxmlformats.org/officeDocument/2006/relationships/slideLayout"/>
  <Relationship Id="rId3" Target="../media/13.jpeg" Type="http://schemas.openxmlformats.org/officeDocument/2006/relationships/image"/>
  <Relationship Id="rId4" Target="../media/14.png" Type="http://schemas.openxmlformats.org/officeDocument/2006/relationships/image"/>
</Relationships>

</file>

<file path=ppt/slideMasters/_rels/slideMaster25.xml.rels><?xml version="1.0" encoding="UTF-8" standalone="no" ?>
<Relationships xmlns="http://schemas.openxmlformats.org/package/2006/relationships">
  <Relationship Id="rId1" Target="../theme/theme25.xml" Type="http://schemas.openxmlformats.org/officeDocument/2006/relationships/theme"/>
  <Relationship Id="rId2" Target="../slideLayouts/slideLayout34.xml" Type="http://schemas.openxmlformats.org/officeDocument/2006/relationships/slideLayout"/>
</Relationships>

</file>

<file path=ppt/slideMasters/_rels/slideMaster26.xml.rels><?xml version="1.0" encoding="UTF-8" standalone="no" ?>
<Relationships xmlns="http://schemas.openxmlformats.org/package/2006/relationships">
  <Relationship Id="rId1" Target="../theme/theme26.xml" Type="http://schemas.openxmlformats.org/officeDocument/2006/relationships/theme"/>
  <Relationship Id="rId2" Target="../slideLayouts/slideLayout7.xml" Type="http://schemas.openxmlformats.org/officeDocument/2006/relationships/slideLayout"/>
</Relationships>

</file>

<file path=ppt/slideMasters/_rels/slideMaster27.xml.rels><?xml version="1.0" encoding="UTF-8" standalone="no" ?>
<Relationships xmlns="http://schemas.openxmlformats.org/package/2006/relationships">
  <Relationship Id="rId1" Target="../theme/theme27.xml" Type="http://schemas.openxmlformats.org/officeDocument/2006/relationships/theme"/>
  <Relationship Id="rId2" Target="../slideLayouts/slideLayout29.xml" Type="http://schemas.openxmlformats.org/officeDocument/2006/relationships/slideLayout"/>
  <Relationship Id="rId3" Target="../media/15.jpeg" Type="http://schemas.openxmlformats.org/officeDocument/2006/relationships/image"/>
  <Relationship Id="rId4" Target="../media/16.png" Type="http://schemas.openxmlformats.org/officeDocument/2006/relationships/image"/>
</Relationships>

</file>

<file path=ppt/slideMasters/_rels/slideMaster28.xml.rels><?xml version="1.0" encoding="UTF-8" standalone="no" ?>
<Relationships xmlns="http://schemas.openxmlformats.org/package/2006/relationships">
  <Relationship Id="rId1" Target="../theme/theme28.xml" Type="http://schemas.openxmlformats.org/officeDocument/2006/relationships/theme"/>
  <Relationship Id="rId2" Target="../slideLayouts/slideLayout21.xml" Type="http://schemas.openxmlformats.org/officeDocument/2006/relationships/slideLayout"/>
  <Relationship Id="rId3" Target="../media/17.jpeg" Type="http://schemas.openxmlformats.org/officeDocument/2006/relationships/image"/>
  <Relationship Id="rId4" Target="../media/18.png" Type="http://schemas.openxmlformats.org/officeDocument/2006/relationships/image"/>
</Relationships>

</file>

<file path=ppt/slideMasters/_rels/slideMaster29.xml.rels><?xml version="1.0" encoding="UTF-8" standalone="no" ?>
<Relationships xmlns="http://schemas.openxmlformats.org/package/2006/relationships">
  <Relationship Id="rId1" Target="../theme/theme29.xml" Type="http://schemas.openxmlformats.org/officeDocument/2006/relationships/theme"/>
  <Relationship Id="rId2" Target="../slideLayouts/slideLayout27.xml" Type="http://schemas.openxmlformats.org/officeDocument/2006/relationships/slideLayout"/>
</Relationships>

</file>

<file path=ppt/slideMasters/_rels/slideMaster3.xml.rels><?xml version="1.0" encoding="UTF-8" standalone="no" ?>
<Relationships xmlns="http://schemas.openxmlformats.org/package/2006/relationships">
  <Relationship Id="rId1" Target="../theme/theme3.xml" Type="http://schemas.openxmlformats.org/officeDocument/2006/relationships/theme"/>
  <Relationship Id="rId2" Target="../slideLayouts/slideLayout2.xml" Type="http://schemas.openxmlformats.org/officeDocument/2006/relationships/slideLayout"/>
</Relationships>

</file>

<file path=ppt/slideMasters/_rels/slideMaster30.xml.rels><?xml version="1.0" encoding="UTF-8" standalone="no" ?>
<Relationships xmlns="http://schemas.openxmlformats.org/package/2006/relationships">
  <Relationship Id="rId1" Target="../theme/theme30.xml" Type="http://schemas.openxmlformats.org/officeDocument/2006/relationships/theme"/>
  <Relationship Id="rId2" Target="../slideLayouts/slideLayout10.xml" Type="http://schemas.openxmlformats.org/officeDocument/2006/relationships/slideLayout"/>
</Relationships>

</file>

<file path=ppt/slideMasters/_rels/slideMaster31.xml.rels><?xml version="1.0" encoding="UTF-8" standalone="no" ?>
<Relationships xmlns="http://schemas.openxmlformats.org/package/2006/relationships">
  <Relationship Id="rId1" Target="../theme/theme31.xml" Type="http://schemas.openxmlformats.org/officeDocument/2006/relationships/theme"/>
  <Relationship Id="rId2" Target="../slideLayouts/slideLayout4.xml" Type="http://schemas.openxmlformats.org/officeDocument/2006/relationships/slideLayout"/>
</Relationships>

</file>

<file path=ppt/slideMasters/_rels/slideMaster32.xml.rels><?xml version="1.0" encoding="UTF-8" standalone="no" ?>
<Relationships xmlns="http://schemas.openxmlformats.org/package/2006/relationships">
  <Relationship Id="rId1" Target="../theme/theme32.xml" Type="http://schemas.openxmlformats.org/officeDocument/2006/relationships/theme"/>
  <Relationship Id="rId2" Target="../slideLayouts/slideLayout25.xml" Type="http://schemas.openxmlformats.org/officeDocument/2006/relationships/slideLayout"/>
</Relationships>

</file>

<file path=ppt/slideMasters/_rels/slideMaster33.xml.rels><?xml version="1.0" encoding="UTF-8" standalone="no" ?>
<Relationships xmlns="http://schemas.openxmlformats.org/package/2006/relationships">
  <Relationship Id="rId1" Target="../theme/theme33.xml" Type="http://schemas.openxmlformats.org/officeDocument/2006/relationships/theme"/>
  <Relationship Id="rId2" Target="../slideLayouts/slideLayout28.xml" Type="http://schemas.openxmlformats.org/officeDocument/2006/relationships/slideLayout"/>
</Relationships>

</file>

<file path=ppt/slideMasters/_rels/slideMaster34.xml.rels><?xml version="1.0" encoding="UTF-8" standalone="no" ?>
<Relationships xmlns="http://schemas.openxmlformats.org/package/2006/relationships">
  <Relationship Id="rId1" Target="../theme/theme34.xml" Type="http://schemas.openxmlformats.org/officeDocument/2006/relationships/theme"/>
  <Relationship Id="rId2" Target="../slideLayouts/slideLayout26.xml" Type="http://schemas.openxmlformats.org/officeDocument/2006/relationships/slideLayout"/>
  <Relationship Id="rId3" Target="../media/19.jpeg" Type="http://schemas.openxmlformats.org/officeDocument/2006/relationships/image"/>
  <Relationship Id="rId4" Target="../media/20.png" Type="http://schemas.openxmlformats.org/officeDocument/2006/relationships/image"/>
</Relationships>

</file>

<file path=ppt/slideMasters/_rels/slideMaster35.xml.rels><?xml version="1.0" encoding="UTF-8" standalone="no" ?>
<Relationships xmlns="http://schemas.openxmlformats.org/package/2006/relationships">
  <Relationship Id="rId1" Target="../theme/theme35.xml" Type="http://schemas.openxmlformats.org/officeDocument/2006/relationships/theme"/>
  <Relationship Id="rId2" Target="../slideLayouts/slideLayout32.xml" Type="http://schemas.openxmlformats.org/officeDocument/2006/relationships/slideLayout"/>
  <Relationship Id="rId3" Target="../media/21.jpeg" Type="http://schemas.openxmlformats.org/officeDocument/2006/relationships/image"/>
  <Relationship Id="rId4" Target="../media/22.png" Type="http://schemas.openxmlformats.org/officeDocument/2006/relationships/image"/>
</Relationships>

</file>

<file path=ppt/slideMasters/_rels/slideMaster36.xml.rels><?xml version="1.0" encoding="UTF-8" standalone="no" ?>
<Relationships xmlns="http://schemas.openxmlformats.org/package/2006/relationships">
  <Relationship Id="rId1" Target="../theme/theme36.xml" Type="http://schemas.openxmlformats.org/officeDocument/2006/relationships/theme"/>
  <Relationship Id="rId2" Target="../slideLayouts/slideLayout16.xml" Type="http://schemas.openxmlformats.org/officeDocument/2006/relationships/slideLayout"/>
  <Relationship Id="rId3" Target="../media/23.jpeg" Type="http://schemas.openxmlformats.org/officeDocument/2006/relationships/image"/>
  <Relationship Id="rId4" Target="../media/24.png" Type="http://schemas.openxmlformats.org/officeDocument/2006/relationships/image"/>
</Relationships>

</file>

<file path=ppt/slideMasters/_rels/slideMaster4.xml.rels><?xml version="1.0" encoding="UTF-8" standalone="no" ?>
<Relationships xmlns="http://schemas.openxmlformats.org/package/2006/relationships">
  <Relationship Id="rId1" Target="../theme/theme4.xml" Type="http://schemas.openxmlformats.org/officeDocument/2006/relationships/theme"/>
  <Relationship Id="rId2" Target="../slideLayouts/slideLayout31.xml" Type="http://schemas.openxmlformats.org/officeDocument/2006/relationships/slideLayout"/>
  <Relationship Id="rId3" Target="../media/1.jpeg" Type="http://schemas.openxmlformats.org/officeDocument/2006/relationships/image"/>
  <Relationship Id="rId4" Target="../media/2.png" Type="http://schemas.openxmlformats.org/officeDocument/2006/relationships/image"/>
</Relationships>

</file>

<file path=ppt/slideMasters/_rels/slideMaster5.xml.rels><?xml version="1.0" encoding="UTF-8" standalone="no" ?>
<Relationships xmlns="http://schemas.openxmlformats.org/package/2006/relationships">
  <Relationship Id="rId1" Target="../theme/theme5.xml" Type="http://schemas.openxmlformats.org/officeDocument/2006/relationships/theme"/>
  <Relationship Id="rId2" Target="../slideLayouts/slideLayout17.xml" Type="http://schemas.openxmlformats.org/officeDocument/2006/relationships/slideLayout"/>
</Relationships>

</file>

<file path=ppt/slideMasters/_rels/slideMaster6.xml.rels><?xml version="1.0" encoding="UTF-8" standalone="no" ?>
<Relationships xmlns="http://schemas.openxmlformats.org/package/2006/relationships">
  <Relationship Id="rId1" Target="../theme/theme6.xml" Type="http://schemas.openxmlformats.org/officeDocument/2006/relationships/theme"/>
  <Relationship Id="rId2" Target="../slideLayouts/slideLayout20.xml" Type="http://schemas.openxmlformats.org/officeDocument/2006/relationships/slideLayout"/>
  <Relationship Id="rId3" Target="../media/3.jpeg" Type="http://schemas.openxmlformats.org/officeDocument/2006/relationships/image"/>
  <Relationship Id="rId4" Target="../media/4.png" Type="http://schemas.openxmlformats.org/officeDocument/2006/relationships/image"/>
</Relationships>

</file>

<file path=ppt/slideMasters/_rels/slideMaster7.xml.rels><?xml version="1.0" encoding="UTF-8" standalone="no" ?>
<Relationships xmlns="http://schemas.openxmlformats.org/package/2006/relationships">
  <Relationship Id="rId1" Target="../theme/theme7.xml" Type="http://schemas.openxmlformats.org/officeDocument/2006/relationships/theme"/>
  <Relationship Id="rId2" Target="../slideLayouts/slideLayout12.xml" Type="http://schemas.openxmlformats.org/officeDocument/2006/relationships/slideLayout"/>
</Relationships>

</file>

<file path=ppt/slideMasters/_rels/slideMaster8.xml.rels><?xml version="1.0" encoding="UTF-8" standalone="no" ?>
<Relationships xmlns="http://schemas.openxmlformats.org/package/2006/relationships">
  <Relationship Id="rId1" Target="../theme/theme8.xml" Type="http://schemas.openxmlformats.org/officeDocument/2006/relationships/theme"/>
  <Relationship Id="rId2" Target="../slideLayouts/slideLayout18.xml" Type="http://schemas.openxmlformats.org/officeDocument/2006/relationships/slideLayout"/>
</Relationships>

</file>

<file path=ppt/slideMasters/_rels/slideMaster9.xml.rels><?xml version="1.0" encoding="UTF-8" standalone="no" ?>
<Relationships xmlns="http://schemas.openxmlformats.org/package/2006/relationships">
  <Relationship Id="rId1" Target="../theme/theme9.xml" Type="http://schemas.openxmlformats.org/officeDocument/2006/relationships/theme"/>
  <Relationship Id="rId2" Target="../slideLayouts/slideLayout35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" name="Shape 3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" name="Shape 4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" name="Shape 5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" name="Shape 6"/>
          <p:cNvSpPr txBox="true"/>
          <p:nvPr isPhoto="false">
            <p:ph idx="0" type="body"/>
          </p:nvPr>
        </p:nvSpPr>
        <p:spPr>
          <a:xfrm flipH="false" flipV="false" rot="0"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32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2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2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2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2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20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20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20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20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20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20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20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2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4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10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55" name="GroupShape 5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6" name="Shape 56"/>
          <p:cNvSpPr txBox="true"/>
          <p:nvPr isPhoto="false">
            <p:ph idx="5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7" name="Shape 57"/>
          <p:cNvSpPr txBox="true"/>
          <p:nvPr isPhoto="false">
            <p:ph idx="5" type="body"/>
          </p:nvPr>
        </p:nvSpPr>
        <p:spPr>
          <a:xfrm flipH="false" flipV="false" rot="0"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8" name="Shape 58"/>
          <p:cNvSpPr txBox="true"/>
          <p:nvPr isPhoto="false">
            <p:ph idx="5" type="body"/>
          </p:nvPr>
        </p:nvSpPr>
        <p:spPr>
          <a:xfrm flipH="false" flipV="false" rot="0"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9" name="Shape 59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0" name="Shape 60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1" name="Shape 61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93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1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62" name="GroupShape 6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64" name="Picture 6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hidden="false" id="66" name="Picture 66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  <p:sp>
        <p:nvSpPr>
          <p:cNvPr hidden="false" id="67" name="Shape 67"/>
          <p:cNvSpPr txBox="true"/>
          <p:nvPr isPhoto="false">
            <p:ph idx="6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94" r:id="rId2"/>
  </p:sldLayoutIdLst>
  <p:txStyles>
    <p:titleStyle>
      <a:defPPr/>
      <a:lvl1pPr lvl="0"/>
    </p:titleStyle>
    <p:bodyStyle>
      <a:defPPr/>
      <a:lvl1pPr lvl="0"/>
      <a:lvl2pPr lvl="1"/>
      <a:lvl3pPr lvl="2"/>
      <a:lvl4pPr lvl="3"/>
      <a:lvl5pPr lvl="4"/>
      <a:lvl6pPr lvl="5"/>
      <a:lvl7pPr lvl="6"/>
      <a:lvl8pPr lvl="7"/>
      <a:lvl9pPr lvl="8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12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68" name="GroupShape 6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9" name="Shape 69"/>
          <p:cNvSpPr txBox="true"/>
          <p:nvPr isPhoto="false">
            <p:ph idx="7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0" name="Shape 70"/>
          <p:cNvSpPr txBox="true"/>
          <p:nvPr isPhoto="false">
            <p:ph idx="7" type="body"/>
          </p:nvPr>
        </p:nvSpPr>
        <p:spPr>
          <a:xfrm flipH="false" flipV="false" rot="0"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1" name="Shape 71"/>
          <p:cNvSpPr txBox="true"/>
          <p:nvPr isPhoto="false">
            <p:ph idx="7" type="body"/>
          </p:nvPr>
        </p:nvSpPr>
        <p:spPr>
          <a:xfrm flipH="false" flipV="false" rot="0"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2" name="Shape 72"/>
          <p:cNvSpPr txBox="true"/>
          <p:nvPr isPhoto="false">
            <p:ph idx="7" type="body"/>
          </p:nvPr>
        </p:nvSpPr>
        <p:spPr>
          <a:xfrm flipH="false" flipV="false" rot="0"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3" name="Shape 73"/>
          <p:cNvSpPr txBox="true"/>
          <p:nvPr isPhoto="false">
            <p:ph idx="7" type="body"/>
          </p:nvPr>
        </p:nvSpPr>
        <p:spPr>
          <a:xfrm flipH="false" flipV="false" rot="0"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4" name="Shape 74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5" name="Shape 75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6" name="Shape 76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95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13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77" name="GroupShape 7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9" name="Picture 79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hidden="false" id="81" name="Picture 81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  <p:sp>
        <p:nvSpPr>
          <p:cNvPr hidden="false" id="82" name="Shape 82"/>
          <p:cNvSpPr txBox="true"/>
          <p:nvPr isPhoto="false">
            <p:ph idx="8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83" name="Shape 83"/>
          <p:cNvSpPr txBox="true"/>
          <p:nvPr isPhoto="false">
            <p:ph idx="8" type="body"/>
          </p:nvPr>
        </p:nvSpPr>
        <p:spPr>
          <a:xfrm flipH="false" flipV="false" rot="0"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84" name="Shape 84"/>
          <p:cNvSpPr txBox="true"/>
          <p:nvPr isPhoto="false">
            <p:ph idx="8" type="body"/>
          </p:nvPr>
        </p:nvSpPr>
        <p:spPr>
          <a:xfrm flipH="false" flipV="false" rot="0"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96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14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85" name="GroupShape 8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6" name="Shape 86"/>
          <p:cNvSpPr txBox="true"/>
          <p:nvPr isPhoto="false">
            <p:ph idx="9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87" name="Shape 87"/>
          <p:cNvSpPr txBox="true"/>
          <p:nvPr isPhoto="false">
            <p:ph idx="9" type="body"/>
          </p:nvPr>
        </p:nvSpPr>
        <p:spPr>
          <a:xfrm flipH="false" flipV="false" rot="0"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88" name="Shape 88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9" name="Shape 89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0" name="Shape 90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97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15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91" name="GroupShape 9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3" name="Picture 93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hidden="false" id="95" name="Picture 95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  <p:sp>
        <p:nvSpPr>
          <p:cNvPr hidden="false" id="96" name="Shape 96"/>
          <p:cNvSpPr txBox="true"/>
          <p:nvPr isPhoto="false">
            <p:ph idx="10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7" name="Shape 97"/>
          <p:cNvSpPr txBox="true"/>
          <p:nvPr isPhoto="false">
            <p:ph idx="10" type="body"/>
          </p:nvPr>
        </p:nvSpPr>
        <p:spPr>
          <a:xfrm flipH="false" flipV="false" rot="0"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98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16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98" name="GroupShape 9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9" name="Shape 99"/>
          <p:cNvSpPr txBox="true"/>
          <p:nvPr isPhoto="false">
            <p:ph idx="11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0" name="Shape 100"/>
          <p:cNvSpPr txBox="true"/>
          <p:nvPr isPhoto="false">
            <p:ph idx="11" type="body"/>
          </p:nvPr>
        </p:nvSpPr>
        <p:spPr>
          <a:xfrm flipH="false" flipV="false" rot="0"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1" name="Shape 101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02" name="Shape 102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03" name="Shape 103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99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17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104" name="GroupShape 10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5" name="Shape 105"/>
          <p:cNvSpPr txBox="true"/>
          <p:nvPr isPhoto="false">
            <p:ph idx="12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6" name="Shape 106"/>
          <p:cNvSpPr txBox="true"/>
          <p:nvPr isPhoto="false">
            <p:ph idx="12" type="body"/>
          </p:nvPr>
        </p:nvSpPr>
        <p:spPr>
          <a:xfrm flipH="false" flipV="false" rot="0"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7" name="Shape 107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08" name="Shape 108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09" name="Shape 109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0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18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110" name="GroupShape 11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12" name="Picture 112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hidden="false" id="114" name="Picture 114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  <p:sp>
        <p:nvSpPr>
          <p:cNvPr hidden="false" id="115" name="Shape 115"/>
          <p:cNvSpPr txBox="true"/>
          <p:nvPr isPhoto="false">
            <p:ph idx="13" type="title"/>
          </p:nvPr>
        </p:nvSpPr>
        <p:spPr>
          <a:xfrm flipH="false" flipV="false" rot="0"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algn="ctr" indent="0" marL="0"/>
            <a:r>
              <a:rPr b="false" spc="-1" strike="noStrike" sz="4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4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16" name="Shape 116"/>
          <p:cNvSpPr txBox="true"/>
          <p:nvPr isPhoto="false">
            <p:ph idx="13" type="body"/>
          </p:nvPr>
        </p:nvSpPr>
        <p:spPr>
          <a:xfrm flipH="false" flipV="false" rot="0"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32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2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2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2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2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20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20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20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20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20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20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20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2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1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19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117" name="GroupShape 11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8" name="Shape 118"/>
          <p:cNvSpPr txBox="true"/>
          <p:nvPr isPhoto="false">
            <p:ph idx="14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19" name="Shape 119"/>
          <p:cNvSpPr txBox="true"/>
          <p:nvPr isPhoto="false">
            <p:ph idx="14" type="body"/>
          </p:nvPr>
        </p:nvSpPr>
        <p:spPr>
          <a:xfrm flipH="false" flipV="false" rot="0"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0" name="Shape 120"/>
          <p:cNvSpPr txBox="true"/>
          <p:nvPr isPhoto="false">
            <p:ph idx="14" type="body"/>
          </p:nvPr>
        </p:nvSpPr>
        <p:spPr>
          <a:xfrm flipH="false" flipV="false" rot="0"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1" name="Shape 121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22" name="Shape 122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23" name="Shape 123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2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" name="Shape 9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0" name="Shape 10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5" r:id="rId2"/>
  </p:sldLayoutIdLst>
  <p:txStyles>
    <p:titleStyle>
      <a:defPPr/>
      <a:lvl1pPr lvl="0"/>
    </p:titleStyle>
    <p:bodyStyle>
      <a:defPPr/>
      <a:lvl1pPr lvl="0"/>
      <a:lvl2pPr lvl="1"/>
      <a:lvl3pPr lvl="2"/>
      <a:lvl4pPr lvl="3"/>
      <a:lvl5pPr lvl="4"/>
      <a:lvl6pPr lvl="5"/>
      <a:lvl7pPr lvl="6"/>
      <a:lvl8pPr lvl="7"/>
      <a:lvl9pPr lvl="8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0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124" name="GroupShape 1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5" name="Shape 125"/>
          <p:cNvSpPr txBox="true"/>
          <p:nvPr isPhoto="false">
            <p:ph idx="15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6" name="Shape 126"/>
          <p:cNvSpPr txBox="true"/>
          <p:nvPr isPhoto="false">
            <p:ph idx="15" type="body"/>
          </p:nvPr>
        </p:nvSpPr>
        <p:spPr>
          <a:xfrm flipH="false" flipV="false" rot="0"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7" name="Shape 127"/>
          <p:cNvSpPr txBox="true"/>
          <p:nvPr isPhoto="false">
            <p:ph idx="15" type="body"/>
          </p:nvPr>
        </p:nvSpPr>
        <p:spPr>
          <a:xfrm flipH="false" flipV="false" rot="0"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8" name="Shape 128"/>
          <p:cNvSpPr txBox="true"/>
          <p:nvPr isPhoto="false">
            <p:ph idx="15" type="body"/>
          </p:nvPr>
        </p:nvSpPr>
        <p:spPr>
          <a:xfrm flipH="false" flipV="false" rot="0"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9" name="Shape 129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30" name="Shape 130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31" name="Shape 131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3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132" name="GroupShape 13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3" name="Shape 133"/>
          <p:cNvSpPr txBox="true"/>
          <p:nvPr isPhoto="false">
            <p:ph idx="16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34" name="Shape 134"/>
          <p:cNvSpPr txBox="true"/>
          <p:nvPr isPhoto="false">
            <p:ph idx="16" type="body"/>
          </p:nvPr>
        </p:nvSpPr>
        <p:spPr>
          <a:xfrm flipH="false" flipV="false" rot="0"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35" name="Shape 135"/>
          <p:cNvSpPr txBox="true"/>
          <p:nvPr isPhoto="false">
            <p:ph idx="16" type="body"/>
          </p:nvPr>
        </p:nvSpPr>
        <p:spPr>
          <a:xfrm flipH="false" flipV="false" rot="0"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36" name="Shape 136"/>
          <p:cNvSpPr txBox="true"/>
          <p:nvPr isPhoto="false">
            <p:ph idx="16" type="body"/>
          </p:nvPr>
        </p:nvSpPr>
        <p:spPr>
          <a:xfrm flipH="false" flipV="false" rot="0"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37" name="Shape 137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38" name="Shape 138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39" name="Shape 139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4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2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140" name="GroupShape 14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1" name="Shape 141"/>
          <p:cNvSpPr txBox="true"/>
          <p:nvPr isPhoto="false">
            <p:ph idx="17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42" name="Shape 142"/>
          <p:cNvSpPr txBox="true"/>
          <p:nvPr isPhoto="false">
            <p:ph idx="17" type="body"/>
          </p:nvPr>
        </p:nvSpPr>
        <p:spPr>
          <a:xfrm flipH="false" flipV="false" rot="0"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43" name="Shape 143"/>
          <p:cNvSpPr txBox="true"/>
          <p:nvPr isPhoto="false">
            <p:ph idx="17" type="body"/>
          </p:nvPr>
        </p:nvSpPr>
        <p:spPr>
          <a:xfrm flipH="false" flipV="false" rot="0"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44" name="Shape 144"/>
          <p:cNvSpPr txBox="true"/>
          <p:nvPr isPhoto="false">
            <p:ph idx="17" type="body"/>
          </p:nvPr>
        </p:nvSpPr>
        <p:spPr>
          <a:xfrm flipH="false" flipV="false" rot="0"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45" name="Shape 145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46" name="Shape 146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47" name="Shape 147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5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3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148" name="GroupShape 14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9" name="Shape 149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50" name="Shape 150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51" name="Shape 151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6" r:id="rId2"/>
  </p:sldLayoutIdLst>
  <p:txStyles>
    <p:titleStyle>
      <a:defPPr/>
      <a:lvl1pPr lvl="0"/>
    </p:titleStyle>
    <p:bodyStyle>
      <a:defPPr/>
      <a:lvl1pPr lvl="0"/>
      <a:lvl2pPr lvl="1"/>
      <a:lvl3pPr lvl="2"/>
      <a:lvl4pPr lvl="3"/>
      <a:lvl5pPr lvl="4"/>
      <a:lvl6pPr lvl="5"/>
      <a:lvl7pPr lvl="6"/>
      <a:lvl8pPr lvl="7"/>
      <a:lvl9pPr lvl="8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4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152" name="GroupShape 15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54" name="Picture 15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hidden="false" id="156" name="Picture 156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707" r:id="rId2"/>
  </p:sldLayoutIdLst>
  <p:txStyles>
    <p:titleStyle>
      <a:defPPr/>
      <a:lvl1pPr lvl="0"/>
    </p:titleStyle>
    <p:bodyStyle>
      <a:defPPr/>
      <a:lvl1pPr lvl="0"/>
      <a:lvl2pPr lvl="1"/>
      <a:lvl3pPr lvl="2"/>
      <a:lvl4pPr lvl="3"/>
      <a:lvl5pPr lvl="4"/>
      <a:lvl6pPr lvl="5"/>
      <a:lvl7pPr lvl="6"/>
      <a:lvl8pPr lvl="7"/>
      <a:lvl9pPr lvl="8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5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157" name="GroupShape 15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8" name="Shape 158"/>
          <p:cNvSpPr txBox="true"/>
          <p:nvPr isPhoto="false">
            <p:ph idx="18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59" name="Shape 159"/>
          <p:cNvSpPr txBox="true"/>
          <p:nvPr isPhoto="false">
            <p:ph idx="18" type="body"/>
          </p:nvPr>
        </p:nvSpPr>
        <p:spPr>
          <a:xfrm flipH="false" flipV="false" rot="0"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60" name="Shape 160"/>
          <p:cNvSpPr txBox="true"/>
          <p:nvPr isPhoto="false">
            <p:ph idx="18" type="body"/>
          </p:nvPr>
        </p:nvSpPr>
        <p:spPr>
          <a:xfrm flipH="false" flipV="false" rot="0"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61" name="Shape 161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62" name="Shape 162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63" name="Shape 163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8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6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164" name="GroupShape 16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5" name="Shape 165"/>
          <p:cNvSpPr txBox="true"/>
          <p:nvPr isPhoto="false">
            <p:ph idx="19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66" name="Shape 166"/>
          <p:cNvSpPr txBox="true"/>
          <p:nvPr isPhoto="false">
            <p:ph idx="19" type="body"/>
          </p:nvPr>
        </p:nvSpPr>
        <p:spPr>
          <a:xfrm flipH="false" flipV="false" rot="0"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67" name="Shape 167"/>
          <p:cNvSpPr txBox="true"/>
          <p:nvPr isPhoto="false">
            <p:ph idx="19" type="body"/>
          </p:nvPr>
        </p:nvSpPr>
        <p:spPr>
          <a:xfrm flipH="false" flipV="false" rot="0"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68" name="Shape 168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69" name="Shape 169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70" name="Shape 170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9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7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171" name="GroupShape 17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73" name="Picture 173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hidden="false" id="175" name="Picture 175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  <p:sp>
        <p:nvSpPr>
          <p:cNvPr hidden="false" id="176" name="Shape 176"/>
          <p:cNvSpPr txBox="true"/>
          <p:nvPr isPhoto="false">
            <p:ph idx="20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77" name="Shape 177"/>
          <p:cNvSpPr txBox="true"/>
          <p:nvPr isPhoto="false">
            <p:ph idx="20" type="body"/>
          </p:nvPr>
        </p:nvSpPr>
        <p:spPr>
          <a:xfrm flipH="false" flipV="false" rot="0"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78" name="Shape 178"/>
          <p:cNvSpPr txBox="true"/>
          <p:nvPr isPhoto="false">
            <p:ph idx="20" type="body"/>
          </p:nvPr>
        </p:nvSpPr>
        <p:spPr>
          <a:xfrm flipH="false" flipV="false" rot="0"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79" name="Shape 179"/>
          <p:cNvSpPr txBox="true"/>
          <p:nvPr isPhoto="false">
            <p:ph idx="20" type="body"/>
          </p:nvPr>
        </p:nvSpPr>
        <p:spPr>
          <a:xfrm flipH="false" flipV="false" rot="0"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80" name="Shape 180"/>
          <p:cNvSpPr txBox="true"/>
          <p:nvPr isPhoto="false">
            <p:ph idx="20" type="body"/>
          </p:nvPr>
        </p:nvSpPr>
        <p:spPr>
          <a:xfrm flipH="false" flipV="false" rot="0"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0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8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181" name="GroupShape 18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83" name="Picture 183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hidden="false" id="185" name="Picture 185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  <p:sp>
        <p:nvSpPr>
          <p:cNvPr hidden="false" id="186" name="Shape 186"/>
          <p:cNvSpPr txBox="true"/>
          <p:nvPr isPhoto="false">
            <p:ph idx="21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87" name="Shape 187"/>
          <p:cNvSpPr txBox="true"/>
          <p:nvPr isPhoto="false">
            <p:ph idx="21" type="body"/>
          </p:nvPr>
        </p:nvSpPr>
        <p:spPr>
          <a:xfrm flipH="false" flipV="false" rot="0"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88" name="Shape 188"/>
          <p:cNvSpPr txBox="true"/>
          <p:nvPr isPhoto="false">
            <p:ph idx="21" type="body"/>
          </p:nvPr>
        </p:nvSpPr>
        <p:spPr>
          <a:xfrm flipH="false" flipV="false" rot="0"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89" name="Shape 189"/>
          <p:cNvSpPr txBox="true"/>
          <p:nvPr isPhoto="false">
            <p:ph idx="21" type="body"/>
          </p:nvPr>
        </p:nvSpPr>
        <p:spPr>
          <a:xfrm flipH="false" flipV="false" rot="0"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1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9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190" name="GroupShape 19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1" name="Shape 191"/>
          <p:cNvSpPr txBox="true"/>
          <p:nvPr isPhoto="false">
            <p:ph idx="22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92" name="Shape 192"/>
          <p:cNvSpPr txBox="true"/>
          <p:nvPr isPhoto="false">
            <p:ph idx="22" type="body"/>
          </p:nvPr>
        </p:nvSpPr>
        <p:spPr>
          <a:xfrm flipH="false" flipV="false" rot="0"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93" name="Shape 193"/>
          <p:cNvSpPr txBox="true"/>
          <p:nvPr isPhoto="false">
            <p:ph idx="22" type="body"/>
          </p:nvPr>
        </p:nvSpPr>
        <p:spPr>
          <a:xfrm flipH="false" flipV="false" rot="0"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94" name="Shape 194"/>
          <p:cNvSpPr txBox="true"/>
          <p:nvPr isPhoto="false">
            <p:ph idx="22" type="body"/>
          </p:nvPr>
        </p:nvSpPr>
        <p:spPr>
          <a:xfrm flipH="false" flipV="false" rot="0"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95" name="Shape 195"/>
          <p:cNvSpPr txBox="true"/>
          <p:nvPr isPhoto="false">
            <p:ph idx="22" type="body"/>
          </p:nvPr>
        </p:nvSpPr>
        <p:spPr>
          <a:xfrm flipH="false" flipV="false" rot="0"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96" name="Shape 196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97" name="Shape 197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98" name="Shape 198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2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3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11" name="GroupShape 1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" name="Shape 12"/>
          <p:cNvSpPr txBox="true"/>
          <p:nvPr isPhoto="false">
            <p:ph idx="1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3" name="Shape 13"/>
          <p:cNvSpPr txBox="true"/>
          <p:nvPr isPhoto="false">
            <p:ph idx="1" type="body"/>
          </p:nvPr>
        </p:nvSpPr>
        <p:spPr>
          <a:xfrm flipH="false" flipV="false" rot="0"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4" name="Shape 14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5" name="Shape 15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6" name="Shape 16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6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30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199" name="GroupShape 19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0" name="Shape 200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01" name="Shape 201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02" name="Shape 202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3" r:id="rId2"/>
  </p:sldLayoutIdLst>
  <p:txStyles>
    <p:titleStyle>
      <a:defPPr/>
      <a:lvl1pPr lvl="0"/>
    </p:titleStyle>
    <p:bodyStyle>
      <a:defPPr/>
      <a:lvl1pPr lvl="0"/>
      <a:lvl2pPr lvl="1"/>
      <a:lvl3pPr lvl="2"/>
      <a:lvl4pPr lvl="3"/>
      <a:lvl5pPr lvl="4"/>
      <a:lvl6pPr lvl="5"/>
      <a:lvl7pPr lvl="6"/>
      <a:lvl8pPr lvl="7"/>
      <a:lvl9pPr lvl="8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3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203" name="GroupShape 20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4" name="Shape 204"/>
          <p:cNvSpPr txBox="true"/>
          <p:nvPr isPhoto="false">
            <p:ph idx="23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05" name="Shape 205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06" name="Shape 206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07" name="Shape 207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4" r:id="rId2"/>
  </p:sldLayoutIdLst>
  <p:txStyles>
    <p:titleStyle>
      <a:defPPr/>
      <a:lvl1pPr lvl="0"/>
    </p:titleStyle>
    <p:bodyStyle>
      <a:defPPr/>
      <a:lvl1pPr lvl="0"/>
      <a:lvl2pPr lvl="1"/>
      <a:lvl3pPr lvl="2"/>
      <a:lvl4pPr lvl="3"/>
      <a:lvl5pPr lvl="4"/>
      <a:lvl6pPr lvl="5"/>
      <a:lvl7pPr lvl="6"/>
      <a:lvl8pPr lvl="7"/>
      <a:lvl9pPr lvl="8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32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208" name="GroupShape 20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9" name="Shape 209"/>
          <p:cNvSpPr txBox="true"/>
          <p:nvPr isPhoto="false">
            <p:ph idx="24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10" name="Shape 210"/>
          <p:cNvSpPr txBox="true"/>
          <p:nvPr isPhoto="false">
            <p:ph idx="24" type="body"/>
          </p:nvPr>
        </p:nvSpPr>
        <p:spPr>
          <a:xfrm flipH="false" flipV="false" rot="0"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11" name="Shape 211"/>
          <p:cNvSpPr txBox="true"/>
          <p:nvPr isPhoto="false">
            <p:ph idx="24" type="body"/>
          </p:nvPr>
        </p:nvSpPr>
        <p:spPr>
          <a:xfrm flipH="false" flipV="false" rot="0"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12" name="Shape 212"/>
          <p:cNvSpPr txBox="true"/>
          <p:nvPr isPhoto="false">
            <p:ph idx="24" type="body"/>
          </p:nvPr>
        </p:nvSpPr>
        <p:spPr>
          <a:xfrm flipH="false" flipV="false" rot="0"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13" name="Shape 213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14" name="Shape 214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15" name="Shape 215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5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33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216" name="GroupShape 21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7" name="Shape 217"/>
          <p:cNvSpPr txBox="true"/>
          <p:nvPr isPhoto="false">
            <p:ph idx="25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18" name="Shape 218"/>
          <p:cNvSpPr txBox="true"/>
          <p:nvPr isPhoto="false">
            <p:ph idx="25" type="body"/>
          </p:nvPr>
        </p:nvSpPr>
        <p:spPr>
          <a:xfrm flipH="false" flipV="false" rot="0"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19" name="Shape 219"/>
          <p:cNvSpPr txBox="true"/>
          <p:nvPr isPhoto="false">
            <p:ph idx="25" type="body"/>
          </p:nvPr>
        </p:nvSpPr>
        <p:spPr>
          <a:xfrm flipH="false" flipV="false" rot="0"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20" name="Shape 220"/>
          <p:cNvSpPr txBox="true"/>
          <p:nvPr isPhoto="false">
            <p:ph idx="25" type="body"/>
          </p:nvPr>
        </p:nvSpPr>
        <p:spPr>
          <a:xfrm flipH="false" flipV="false" rot="0"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21" name="Shape 221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22" name="Shape 222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23" name="Shape 223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6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34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224" name="GroupShape 2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26" name="Picture 226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hidden="false" id="228" name="Picture 228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  <p:sp>
        <p:nvSpPr>
          <p:cNvPr hidden="false" id="229" name="Shape 229"/>
          <p:cNvSpPr txBox="true"/>
          <p:nvPr isPhoto="false">
            <p:ph idx="26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30" name="Shape 230"/>
          <p:cNvSpPr txBox="true"/>
          <p:nvPr isPhoto="false">
            <p:ph idx="26" type="body"/>
          </p:nvPr>
        </p:nvSpPr>
        <p:spPr>
          <a:xfrm flipH="false" flipV="false" rot="0"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7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35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231" name="GroupShape 23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33" name="Picture 233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hidden="false" id="235" name="Picture 235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  <p:sp>
        <p:nvSpPr>
          <p:cNvPr hidden="false" id="236" name="Shape 236"/>
          <p:cNvSpPr txBox="true"/>
          <p:nvPr isPhoto="false">
            <p:ph idx="27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37" name="Shape 237"/>
          <p:cNvSpPr txBox="true"/>
          <p:nvPr isPhoto="false">
            <p:ph idx="27" type="body"/>
          </p:nvPr>
        </p:nvSpPr>
        <p:spPr>
          <a:xfrm flipH="false" flipV="false" rot="0"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38" name="Shape 238"/>
          <p:cNvSpPr txBox="true"/>
          <p:nvPr isPhoto="false">
            <p:ph idx="27" type="body"/>
          </p:nvPr>
        </p:nvSpPr>
        <p:spPr>
          <a:xfrm flipH="false" flipV="false" rot="0"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8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36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239" name="GroupShape 23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41" name="Picture 241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hidden="false" id="243" name="Picture 243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719" r:id="rId2"/>
  </p:sldLayoutIdLst>
  <p:txStyles>
    <p:titleStyle>
      <a:defPPr/>
      <a:lvl1pPr lvl="0"/>
    </p:titleStyle>
    <p:bodyStyle>
      <a:defPPr/>
      <a:lvl1pPr lvl="0"/>
      <a:lvl2pPr lvl="1"/>
      <a:lvl3pPr lvl="2"/>
      <a:lvl4pPr lvl="3"/>
      <a:lvl5pPr lvl="4"/>
      <a:lvl6pPr lvl="5"/>
      <a:lvl7pPr lvl="6"/>
      <a:lvl8pPr lvl="7"/>
      <a:lvl9pPr lvl="8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4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17" name="GroupShape 1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9" name="Picture 19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hidden="false" id="21" name="Picture 21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  <p:sp>
        <p:nvSpPr>
          <p:cNvPr hidden="false" id="22" name="Shape 22"/>
          <p:cNvSpPr txBox="true"/>
          <p:nvPr isPhoto="false">
            <p:ph idx="2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3" name="Shape 23"/>
          <p:cNvSpPr txBox="true"/>
          <p:nvPr isPhoto="false">
            <p:ph idx="2" type="body"/>
          </p:nvPr>
        </p:nvSpPr>
        <p:spPr>
          <a:xfrm flipH="false" flipV="false" rot="0"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4" name="Shape 24"/>
          <p:cNvSpPr txBox="true"/>
          <p:nvPr isPhoto="false">
            <p:ph idx="2" type="body"/>
          </p:nvPr>
        </p:nvSpPr>
        <p:spPr>
          <a:xfrm flipH="false" flipV="false" rot="0"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5" name="Shape 25"/>
          <p:cNvSpPr txBox="true"/>
          <p:nvPr isPhoto="false">
            <p:ph idx="2" type="body"/>
          </p:nvPr>
        </p:nvSpPr>
        <p:spPr>
          <a:xfrm flipH="false" flipV="false" rot="0"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7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5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26" name="GroupShape 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" name="Shape 27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8" name="Shape 28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9" name="Shape 29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2"/>
  </p:sldLayoutIdLst>
  <p:txStyles>
    <p:titleStyle>
      <a:defPPr/>
      <a:lvl1pPr lvl="0"/>
    </p:titleStyle>
    <p:bodyStyle>
      <a:defPPr/>
      <a:lvl1pPr lvl="0"/>
      <a:lvl2pPr lvl="1"/>
      <a:lvl3pPr lvl="2"/>
      <a:lvl4pPr lvl="3"/>
      <a:lvl5pPr lvl="4"/>
      <a:lvl6pPr lvl="5"/>
      <a:lvl7pPr lvl="6"/>
      <a:lvl8pPr lvl="7"/>
      <a:lvl9pPr lvl="8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6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30" name="GroupShape 3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32" name="Picture 32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hidden="false" id="34" name="Picture 34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  <p:sp>
        <p:nvSpPr>
          <p:cNvPr hidden="false" id="35" name="Shape 35"/>
          <p:cNvSpPr txBox="true"/>
          <p:nvPr isPhoto="false">
            <p:ph idx="3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6" name="Shape 36"/>
          <p:cNvSpPr txBox="true"/>
          <p:nvPr isPhoto="false">
            <p:ph idx="3" type="body"/>
          </p:nvPr>
        </p:nvSpPr>
        <p:spPr>
          <a:xfrm flipH="false" flipV="false" rot="0"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7" name="Shape 37"/>
          <p:cNvSpPr txBox="true"/>
          <p:nvPr isPhoto="false">
            <p:ph idx="3" type="body"/>
          </p:nvPr>
        </p:nvSpPr>
        <p:spPr>
          <a:xfrm flipH="false" flipV="false" rot="0"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8" name="Shape 38"/>
          <p:cNvSpPr txBox="true"/>
          <p:nvPr isPhoto="false">
            <p:ph idx="3" type="body"/>
          </p:nvPr>
        </p:nvSpPr>
        <p:spPr>
          <a:xfrm flipH="false" flipV="false" rot="0"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9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7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39" name="GroupShape 3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0" name="Shape 40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1" name="Shape 41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2" name="Shape 42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90" r:id="rId2"/>
  </p:sldLayoutIdLst>
  <p:txStyles>
    <p:titleStyle>
      <a:defPPr/>
      <a:lvl1pPr lvl="0"/>
    </p:titleStyle>
    <p:bodyStyle>
      <a:defPPr/>
      <a:lvl1pPr lvl="0"/>
      <a:lvl2pPr lvl="1"/>
      <a:lvl3pPr lvl="2"/>
      <a:lvl4pPr lvl="3"/>
      <a:lvl5pPr lvl="4"/>
      <a:lvl6pPr lvl="5"/>
      <a:lvl7pPr lvl="6"/>
      <a:lvl8pPr lvl="7"/>
      <a:lvl9pPr lvl="8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8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43" name="GroupShape 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4" name="Shape 44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5" name="Shape 45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6" name="Shape 46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91" r:id="rId2"/>
  </p:sldLayoutIdLst>
  <p:txStyles>
    <p:titleStyle>
      <a:defPPr/>
      <a:lvl1pPr lvl="0"/>
    </p:titleStyle>
    <p:bodyStyle>
      <a:defPPr/>
      <a:lvl1pPr lvl="0"/>
      <a:lvl2pPr lvl="1"/>
      <a:lvl3pPr lvl="2"/>
      <a:lvl4pPr lvl="3"/>
      <a:lvl5pPr lvl="4"/>
      <a:lvl6pPr lvl="5"/>
      <a:lvl7pPr lvl="6"/>
      <a:lvl8pPr lvl="7"/>
      <a:lvl9pPr lvl="8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9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47" name="GroupShape 4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8" name="Shape 48"/>
          <p:cNvSpPr txBox="true"/>
          <p:nvPr isPhoto="false">
            <p:ph idx="4" type="title"/>
          </p:nvPr>
        </p:nvSpPr>
        <p:spPr>
          <a:xfrm flipH="false" flipV="false" rot="0"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p>
            <a:pPr indent="0" marL="0"/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9" name="Shape 49"/>
          <p:cNvSpPr txBox="true"/>
          <p:nvPr isPhoto="false">
            <p:ph idx="4" type="body"/>
          </p:nvPr>
        </p:nvSpPr>
        <p:spPr>
          <a:xfrm flipH="false" flipV="false" rot="0"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0" name="Shape 50"/>
          <p:cNvSpPr txBox="true"/>
          <p:nvPr isPhoto="false">
            <p:ph idx="4" type="body"/>
          </p:nvPr>
        </p:nvSpPr>
        <p:spPr>
          <a:xfrm flipH="false" flipV="false" rot="0"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1" name="Shape 51"/>
          <p:cNvSpPr txBox="true"/>
          <p:nvPr isPhoto="false">
            <p:ph idx="4" type="body"/>
          </p:nvPr>
        </p:nvSpPr>
        <p:spPr>
          <a:xfrm flipH="false" flipV="false" rot="0"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2" name="Shape 52"/>
          <p:cNvSpPr txBox="true"/>
          <p:nvPr isPhoto="false">
            <p:ph idx="3" type="ftr"/>
          </p:nvPr>
        </p:nvSpPr>
        <p:spPr>
          <a:xfrm flipH="false" flipV="false" rot="0"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ctr" indent="0" lvl="0" marL="0">
              <a:lnSpc>
                <a:spcPct val="100000"/>
              </a:lnSpc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>
              <a:lnSpc>
                <a:spcPct val="100000"/>
              </a:lnSpc>
            </a:pPr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3" name="Shape 53"/>
          <p:cNvSpPr txBox="true"/>
          <p:nvPr isPhoto="false">
            <p:ph idx="4" type="sldNum"/>
          </p:nvPr>
        </p:nvSpPr>
        <p:spPr>
          <a:xfrm flipH="false" flipV="false" rot="0"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4" name="Shape 54"/>
          <p:cNvSpPr txBox="true"/>
          <p:nvPr isPhoto="false">
            <p:ph idx="2" type="dt"/>
          </p:nvPr>
        </p:nvSpPr>
        <p:spPr>
          <a:xfrm flipH="false" flipV="false" rot="0"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  <a:endParaRPr b="false" spc="-1" strike="noStrike" sz="1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92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25.jpeg" Type="http://schemas.openxmlformats.org/officeDocument/2006/relationships/image"/>
  <Relationship Id="rId2" Target="../media/26.png" Type="http://schemas.openxmlformats.org/officeDocument/2006/relationships/image"/>
  <Relationship Id="rId3" Target="../media/27.png" Type="http://schemas.openxmlformats.org/officeDocument/2006/relationships/image"/>
  <Relationship Id="rId4" Target="../slideLayouts/slideLayout6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1" Target="../media/43.png" Type="http://schemas.openxmlformats.org/officeDocument/2006/relationships/image"/>
  <Relationship Id="rId2" Target="../media/44.jpeg" Type="http://schemas.openxmlformats.org/officeDocument/2006/relationships/image"/>
  <Relationship Id="rId3" Target="../slideLayouts/slideLayout3.xml" Type="http://schemas.openxmlformats.org/officeDocument/2006/relationships/slideLayout"/>
</Relationships>

</file>

<file path=ppt/slides/_rels/slide11.xml.rels><?xml version="1.0" encoding="UTF-8" standalone="no" ?>
<Relationships xmlns="http://schemas.openxmlformats.org/package/2006/relationships">
  <Relationship Id="rId1" Target="../media/45.png" Type="http://schemas.openxmlformats.org/officeDocument/2006/relationships/image"/>
  <Relationship Id="rId2" Target="../media/46.jpeg" Type="http://schemas.openxmlformats.org/officeDocument/2006/relationships/image"/>
  <Relationship Id="rId3" Target="../slideLayouts/slideLayout3.xml" Type="http://schemas.openxmlformats.org/officeDocument/2006/relationships/slideLayout"/>
</Relationships>

</file>

<file path=ppt/slides/_rels/slide12.xml.rels><?xml version="1.0" encoding="UTF-8" standalone="no" ?>
<Relationships xmlns="http://schemas.openxmlformats.org/package/2006/relationships">
  <Relationship Id="rId1" Target="../media/47.png" Type="http://schemas.openxmlformats.org/officeDocument/2006/relationships/image"/>
  <Relationship Id="rId2" Target="../media/48.jpeg" Type="http://schemas.openxmlformats.org/officeDocument/2006/relationships/image"/>
  <Relationship Id="rId3" Target="../slideLayouts/slideLayout3.xml" Type="http://schemas.openxmlformats.org/officeDocument/2006/relationships/slideLayout"/>
</Relationships>

</file>

<file path=ppt/slides/_rels/slide13.xml.rels><?xml version="1.0" encoding="UTF-8" standalone="no" ?>
<Relationships xmlns="http://schemas.openxmlformats.org/package/2006/relationships">
  <Relationship Id="rId1" Target="../media/49.jpeg" Type="http://schemas.openxmlformats.org/officeDocument/2006/relationships/image"/>
  <Relationship Id="rId2" Target="../media/50.png" Type="http://schemas.openxmlformats.org/officeDocument/2006/relationships/image"/>
  <Relationship Id="rId3" Target="../slideLayouts/slideLayout3.xml" Type="http://schemas.openxmlformats.org/officeDocument/2006/relationships/slideLayout"/>
</Relationships>

</file>

<file path=ppt/slides/_rels/slide14.xml.rels><?xml version="1.0" encoding="UTF-8" standalone="no" ?>
<Relationships xmlns="http://schemas.openxmlformats.org/package/2006/relationships">
  <Relationship Id="rId6" Target="../slideLayouts/slideLayout3.xml" Type="http://schemas.openxmlformats.org/officeDocument/2006/relationships/slideLayout"/>
  <Relationship Id="rId1" Target="../media/51.jpeg" Type="http://schemas.openxmlformats.org/officeDocument/2006/relationships/image"/>
  <Relationship Id="rId2" Target="../media/52.png" Type="http://schemas.openxmlformats.org/officeDocument/2006/relationships/image"/>
  <Relationship Id="rId3" Target="../media/53.jpeg" Type="http://schemas.openxmlformats.org/officeDocument/2006/relationships/image"/>
  <Relationship Id="rId4" Target="../media/54.jpeg" Type="http://schemas.openxmlformats.org/officeDocument/2006/relationships/image"/>
  <Relationship Id="rId5" Target="../media/55.jpeg" Type="http://schemas.openxmlformats.org/officeDocument/2006/relationships/image"/>
</Relationships>

</file>

<file path=ppt/slides/_rels/slide15.xml.rels><?xml version="1.0" encoding="UTF-8" standalone="no" ?>
<Relationships xmlns="http://schemas.openxmlformats.org/package/2006/relationships">
  <Relationship Id="rId1" Target="../media/56.jpeg" Type="http://schemas.openxmlformats.org/officeDocument/2006/relationships/image"/>
  <Relationship Id="rId2" Target="../media/57.png" Type="http://schemas.openxmlformats.org/officeDocument/2006/relationships/image"/>
  <Relationship Id="rId3" Target="../media/58.png" Type="http://schemas.openxmlformats.org/officeDocument/2006/relationships/image"/>
  <Relationship Id="rId4" Target="../media/59.jpeg" Type="http://schemas.openxmlformats.org/officeDocument/2006/relationships/image"/>
  <Relationship Id="rId5" Target="../slideLayouts/slideLayout3.xml" Type="http://schemas.openxmlformats.org/officeDocument/2006/relationships/slideLayout"/>
</Relationships>

</file>

<file path=ppt/slides/_rels/slide16.xml.rels><?xml version="1.0" encoding="UTF-8" standalone="no" ?>
<Relationships xmlns="http://schemas.openxmlformats.org/package/2006/relationships">
  <Relationship Id="rId1" Target="../media/60.jpeg" Type="http://schemas.openxmlformats.org/officeDocument/2006/relationships/image"/>
  <Relationship Id="rId2" Target="../media/61.png" Type="http://schemas.openxmlformats.org/officeDocument/2006/relationships/image"/>
  <Relationship Id="rId3" Target="../media/62.jpeg" Type="http://schemas.openxmlformats.org/officeDocument/2006/relationships/image"/>
  <Relationship Id="rId4" Target="../slideLayouts/slideLayout3.xml" Type="http://schemas.openxmlformats.org/officeDocument/2006/relationships/slideLayout"/>
</Relationships>

</file>

<file path=ppt/slides/_rels/slide17.xml.rels><?xml version="1.0" encoding="UTF-8" standalone="no" ?>
<Relationships xmlns="http://schemas.openxmlformats.org/package/2006/relationships">
  <Relationship Id="rId1" Target="../media/63.jpeg" Type="http://schemas.openxmlformats.org/officeDocument/2006/relationships/image"/>
  <Relationship Id="rId2" Target="../media/64.png" Type="http://schemas.openxmlformats.org/officeDocument/2006/relationships/image"/>
  <Relationship Id="rId3" Target="../media/65.png" Type="http://schemas.openxmlformats.org/officeDocument/2006/relationships/image"/>
  <Relationship Id="rId4" Target="../media/66.png" Type="http://schemas.openxmlformats.org/officeDocument/2006/relationships/image"/>
  <Relationship Id="rId5" Target="../slideLayouts/slideLayout3.xml" Type="http://schemas.openxmlformats.org/officeDocument/2006/relationships/slideLayout"/>
</Relationships>

</file>

<file path=ppt/slides/_rels/slide18.xml.rels><?xml version="1.0" encoding="UTF-8" standalone="no" ?>
<Relationships xmlns="http://schemas.openxmlformats.org/package/2006/relationships">
  <Relationship Id="rId1" Target="../media/67.jpeg" Type="http://schemas.openxmlformats.org/officeDocument/2006/relationships/image"/>
  <Relationship Id="rId2" Target="../media/68.png" Type="http://schemas.openxmlformats.org/officeDocument/2006/relationships/image"/>
  <Relationship Id="rId3" Target="../media/69.jpeg" Type="http://schemas.openxmlformats.org/officeDocument/2006/relationships/image"/>
  <Relationship Id="rId4" Target="../media/70.jpeg" Type="http://schemas.openxmlformats.org/officeDocument/2006/relationships/image"/>
  <Relationship Id="rId5" Target="../slideLayouts/slideLayout3.xml" Type="http://schemas.openxmlformats.org/officeDocument/2006/relationships/slideLayout"/>
</Relationships>

</file>

<file path=ppt/slides/_rels/slide19.xml.rels><?xml version="1.0" encoding="UTF-8" standalone="no" ?>
<Relationships xmlns="http://schemas.openxmlformats.org/package/2006/relationships">
  <Relationship Id="rId1" Target="../media/67.jpeg" Type="http://schemas.openxmlformats.org/officeDocument/2006/relationships/image"/>
  <Relationship Id="rId2" Target="../media/68.png" Type="http://schemas.openxmlformats.org/officeDocument/2006/relationships/image"/>
  <Relationship Id="rId3" Target="../slideLayouts/slideLayout3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28.jpeg" Type="http://schemas.openxmlformats.org/officeDocument/2006/relationships/image"/>
  <Relationship Id="rId2" Target="../media/29.png" Type="http://schemas.openxmlformats.org/officeDocument/2006/relationships/image"/>
  <Relationship Id="rId3" Target="../media/30.png" Type="http://schemas.openxmlformats.org/officeDocument/2006/relationships/image"/>
  <Relationship Id="rId4" Target="../slideLayouts/slideLayout3.xml" Type="http://schemas.openxmlformats.org/officeDocument/2006/relationships/slideLayout"/>
</Relationships>

</file>

<file path=ppt/slides/_rels/slide20.xml.rels><?xml version="1.0" encoding="UTF-8" standalone="no" ?>
<Relationships xmlns="http://schemas.openxmlformats.org/package/2006/relationships">
  <Relationship Id="rId1" Target="../media/71.png" Type="http://schemas.openxmlformats.org/officeDocument/2006/relationships/image"/>
  <Relationship Id="rId2" Target="../media/72.png" Type="http://schemas.openxmlformats.org/officeDocument/2006/relationships/image"/>
  <Relationship Id="rId3" Target="../slideLayouts/slideLayout11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31.jpeg" Type="http://schemas.openxmlformats.org/officeDocument/2006/relationships/image"/>
  <Relationship Id="rId2" Target="../media/32.png" Type="http://schemas.openxmlformats.org/officeDocument/2006/relationships/image"/>
  <Relationship Id="rId3" Target="../slideLayouts/slideLayout3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media/31.jpeg" Type="http://schemas.openxmlformats.org/officeDocument/2006/relationships/image"/>
  <Relationship Id="rId2" Target="../media/32.png" Type="http://schemas.openxmlformats.org/officeDocument/2006/relationships/image"/>
  <Relationship Id="rId3" Target="../slideLayouts/slideLayout3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media/33.jpeg" Type="http://schemas.openxmlformats.org/officeDocument/2006/relationships/image"/>
  <Relationship Id="rId2" Target="../media/34.png" Type="http://schemas.openxmlformats.org/officeDocument/2006/relationships/image"/>
  <Relationship Id="rId3" Target="../slideLayouts/slideLayout3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media/35.jpeg" Type="http://schemas.openxmlformats.org/officeDocument/2006/relationships/image"/>
  <Relationship Id="rId2" Target="../media/36.png" Type="http://schemas.openxmlformats.org/officeDocument/2006/relationships/image"/>
  <Relationship Id="rId3" Target="../slideLayouts/slideLayout3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media/37.jpeg" Type="http://schemas.openxmlformats.org/officeDocument/2006/relationships/image"/>
  <Relationship Id="rId2" Target="../media/38.png" Type="http://schemas.openxmlformats.org/officeDocument/2006/relationships/image"/>
  <Relationship Id="rId3" Target="../slideLayouts/slideLayout3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1" Target="../media/39.jpeg" Type="http://schemas.openxmlformats.org/officeDocument/2006/relationships/image"/>
  <Relationship Id="rId2" Target="../media/40.png" Type="http://schemas.openxmlformats.org/officeDocument/2006/relationships/image"/>
  <Relationship Id="rId3" Target="../slideLayouts/slideLayout3.xml" Type="http://schemas.openxmlformats.org/officeDocument/2006/relationships/slideLayout"/>
</Relationships>

</file>

<file path=ppt/slides/_rels/slide9.xml.rels><?xml version="1.0" encoding="UTF-8" standalone="no" ?>
<Relationships xmlns="http://schemas.openxmlformats.org/package/2006/relationships">
  <Relationship Id="rId1" Target="../media/41.png" Type="http://schemas.openxmlformats.org/officeDocument/2006/relationships/image"/>
  <Relationship Id="rId2" Target="../media/42.jpeg" Type="http://schemas.openxmlformats.org/officeDocument/2006/relationships/image"/>
  <Relationship Id="rId3" Target="../slideLayouts/slideLayout3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bg>
      <p:bgPr>
        <a:solidFill>
          <a:srgbClr val="FFFFFF"/>
        </a:solidFill>
      </p:bgPr>
    </p:bg>
    <p:spTree>
      <p:nvGrpSpPr>
        <p:cNvPr hidden="false" id="436" name="GroupShape 43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438" name="Picture 43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-16200"/>
            <a:ext cx="9217800" cy="6855480"/>
          </a:xfrm>
          <a:prstGeom prst="rect">
            <a:avLst/>
          </a:prstGeom>
          <a:ln w="9525">
            <a:noFill/>
          </a:ln>
        </p:spPr>
      </p:pic>
      <p:sp>
        <p:nvSpPr>
          <p:cNvPr hidden="false" id="439" name="Shape 439"/>
          <p:cNvSpPr txBox="false"/>
          <p:nvPr isPhoto="false"/>
        </p:nvSpPr>
        <p:spPr>
          <a:xfrm flipH="false" flipV="false" rot="0">
            <a:off x="627120" y="1571760"/>
            <a:ext cx="6212520" cy="209988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>
              <a:lnSpc>
                <a:spcPct val="150000"/>
              </a:lnSpc>
              <a:spcBef>
                <a:spcPts val="1984"/>
              </a:spcBef>
              <a:spcAft>
                <a:spcPts val="283"/>
              </a:spcAft>
            </a:pPr>
            <a:r>
              <a:rPr b="true" spc="-1" strike="noStrike" sz="2200" u="sng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Оптимизация  процесса  обеспечения граждан техническими средствами реабилитации в Муниципальном бюджетном учреждении «Центр социального  обслуживания»</a:t>
            </a:r>
            <a:endParaRPr b="false" spc="-1" strike="noStrike" sz="2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40" name="Shape 440"/>
          <p:cNvSpPr txBox="false"/>
          <p:nvPr isPhoto="false"/>
        </p:nvSpPr>
        <p:spPr>
          <a:xfrm flipH="false" flipV="false" rot="0">
            <a:off x="90720" y="6000840"/>
            <a:ext cx="3026520" cy="363959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 wrap="none">
            <a:spAutoFit/>
          </a:bodyPr>
          <a:p>
            <a:pPr algn="ctr">
              <a:lnSpc>
                <a:spcPct val="100000"/>
              </a:lnSpc>
            </a:pPr>
            <a:r>
              <a:rPr b="true" spc="-1" strike="noStrike" sz="1800">
                <a:solidFill>
                  <a:srgbClr val="002060"/>
                </a:solidFill>
                <a:latin typeface="Futura PT Medium"/>
                <a:ea typeface="Futura PT Medium"/>
                <a:cs typeface="Futura PT Medium"/>
              </a:rPr>
              <a:t>МБУ «ЦСО» г. Белово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442" name="Picture 44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285920" y="214200"/>
            <a:ext cx="1069200" cy="1069200"/>
          </a:xfrm>
          <a:prstGeom prst="rect">
            <a:avLst/>
          </a:prstGeom>
          <a:ln w="0">
            <a:noFill/>
          </a:ln>
        </p:spPr>
      </p:pic>
      <p:pic>
        <p:nvPicPr>
          <p:cNvPr hidden="false" id="444" name="Picture 44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323640" y="205919"/>
            <a:ext cx="645480" cy="1077480"/>
          </a:xfrm>
          <a:prstGeom prst="rect">
            <a:avLst/>
          </a:prstGeom>
          <a:ln w="0">
            <a:noFill/>
          </a:ln>
        </p:spPr>
      </p:pic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550" name="GroupShape 5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552" name="Picture 55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2920" y="0"/>
            <a:ext cx="997560" cy="1009800"/>
          </a:xfrm>
          <a:prstGeom prst="rect">
            <a:avLst/>
          </a:prstGeom>
          <a:ln w="0">
            <a:noFill/>
          </a:ln>
        </p:spPr>
      </p:pic>
      <p:sp>
        <p:nvSpPr>
          <p:cNvPr hidden="false" id="553" name="Shape 553"/>
          <p:cNvSpPr txBox="false"/>
          <p:nvPr isPhoto="false"/>
        </p:nvSpPr>
        <p:spPr>
          <a:xfrm flipH="false" flipV="false" rot="0">
            <a:off x="1000080" y="160920"/>
            <a:ext cx="7784280" cy="118692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ctr">
              <a:lnSpc>
                <a:spcPct val="150000"/>
              </a:lnSpc>
            </a:pPr>
            <a:r>
              <a:rPr b="true" spc="-1" strike="noStrike" sz="2400">
                <a:solidFill>
                  <a:srgbClr val="1F497D"/>
                </a:solidFill>
                <a:latin typeface="Futura PT Medium"/>
                <a:ea typeface="Futura PT Medium"/>
                <a:cs typeface="Futura PT Medium"/>
              </a:rPr>
              <a:t>Анализ проблем и выявление путей их решения</a:t>
            </a:r>
            <a:endParaRPr b="false" spc="-1" strike="noStrike" sz="2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555" name="Picture 555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  <p:graphicFrame>
        <p:nvGraphicFramePr>
          <p:cNvPr hidden="false" id="556" name="Table 556"/>
          <p:cNvGraphicFramePr/>
          <p:nvPr isPhoto="false"/>
        </p:nvGraphicFramePr>
        <p:xfrm flipH="false" flipV="false" rot="0">
          <a:off x="539640" y="807120"/>
          <a:ext cx="8063640" cy="5925600"/>
        </p:xfrm>
        <a:graphic>
          <a:graphicData uri="http://schemas.openxmlformats.org/drawingml/2006/table">
            <a:tbl>
              <a:tblPr bandCol="false" bandRow="false" firstCol="false" firstRow="false" lastCol="false" lastRow="false"/>
              <a:tblGrid>
                <a:gridCol w="331920"/>
                <a:gridCol w="2044080"/>
                <a:gridCol w="2880000"/>
                <a:gridCol w="792000"/>
                <a:gridCol w="2016000"/>
              </a:tblGrid>
              <a:tr h="232919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№ </a:t>
                      </a: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Выявленная проблема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реализации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Ответственный исполнитель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1693744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 В связи с большим числом однотипных ТСР, потери времени для их сортировки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Clr>
                          <a:srgbClr val="000000"/>
                        </a:buClr>
                        <a:buFont typeface="Calibri"/>
                        <a:buAutoNum startAt="1" type="arabicPeriod"/>
                      </a:lvl1pPr>
                    </a:lstStyle>
                    <a:p>
                      <a:pPr indent="-343080" marL="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startAt="1" type="arabicPeriod"/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Маркировка ТСР согласно разработанной инструкции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indent="-343080" marL="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startAt="1" type="arabicPeriod"/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Расстановка в месте хранения  по ростовке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indent="-343080" marL="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startAt="1" type="arabicPeriod"/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ТСР закупленные в рамках национального проекта обозначены доп. наклейкой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indent="0" marL="36000">
                        <a:lnSpc>
                          <a:spcPct val="115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30.09.2024, затем постоянно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indent="0" marL="36000">
                        <a:lnSpc>
                          <a:spcPct val="115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Специалист по социальной работе М.А. Кузнецова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1894051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rgbClr val="FFFFF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В  связи с ведением разных журналов учета для ТСР, предоставленных населению в рамках национального проекта «Демография» и иных ТСР затраты времени на ведение документации.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indent="-343080" marL="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startAt="1" type="arabicPeriod"/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Введение дополнительных учетных счетов в бухгалтерии для учета ТСР (для формирования оборотных ведомостей с движением и контролем за фактическим наличием)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indent="-343080" marL="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startAt="1" type="arabicPeriod"/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Ведение журналов в электронном виде, с последующей распечаткой и сшиванием (за отчетный период)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indent="0" marL="36000">
                        <a:lnSpc>
                          <a:spcPct val="115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30.09.2024, затем постоянно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Специалист по социальной работе М.А. Кузнецова, главный бухгалтер Л.А. Федоровская</a:t>
                      </a:r>
                      <a:r>
                        <a:rPr b="false" spc="-1" strike="noStrike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b="false" spc="-1" strike="noStrike"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1632600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1200">
                          <a:solidFill>
                            <a:srgbClr val="FFFFFE"/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Потери времени на включение информации о выданных  ТСР для сводного ежедневного отчета, и подготовки информации для государственной информационной системы социального обеспечения.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1. Разработка таблиц ексель с перекрестными данными из журналов выдачи ТСР.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b="false" spc="-1" strike="noStrike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2. Применение алгоритмов для автоматической выгрузке  информации в ЕГИССО из шаблона ексель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indent="0" marL="36000">
                        <a:lnSpc>
                          <a:spcPct val="115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30.09.2024, затем постоянно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indent="0" marL="36000">
                        <a:lnSpc>
                          <a:spcPct val="115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Специалист по социальной работе М.А. Кузнецова, ведущий программист Данилин В.В.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557" name="GroupShape 55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559" name="Picture 55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2920" y="0"/>
            <a:ext cx="997560" cy="1009800"/>
          </a:xfrm>
          <a:prstGeom prst="rect">
            <a:avLst/>
          </a:prstGeom>
          <a:ln w="0">
            <a:noFill/>
          </a:ln>
        </p:spPr>
      </p:pic>
      <p:sp>
        <p:nvSpPr>
          <p:cNvPr hidden="false" id="560" name="Shape 560"/>
          <p:cNvSpPr txBox="false"/>
          <p:nvPr isPhoto="false"/>
        </p:nvSpPr>
        <p:spPr>
          <a:xfrm flipH="false" flipV="false" rot="0">
            <a:off x="1000080" y="160920"/>
            <a:ext cx="7784280" cy="118692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ctr">
              <a:lnSpc>
                <a:spcPct val="150000"/>
              </a:lnSpc>
            </a:pPr>
            <a:r>
              <a:rPr b="true" spc="-1" strike="noStrike" sz="2400">
                <a:solidFill>
                  <a:srgbClr val="1F497D"/>
                </a:solidFill>
                <a:latin typeface="Futura PT Medium"/>
                <a:ea typeface="Futura PT Medium"/>
                <a:cs typeface="Futura PT Medium"/>
              </a:rPr>
              <a:t>Анализ проблем и выявление путей их решения</a:t>
            </a:r>
            <a:endParaRPr b="false" spc="-1" strike="noStrike" sz="2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562" name="Picture 56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  <p:graphicFrame>
        <p:nvGraphicFramePr>
          <p:cNvPr hidden="false" id="563" name="Table 563"/>
          <p:cNvGraphicFramePr/>
          <p:nvPr isPhoto="false"/>
        </p:nvGraphicFramePr>
        <p:xfrm flipH="false" flipV="false" rot="0">
          <a:off x="539640" y="807120"/>
          <a:ext cx="8436242" cy="5387437"/>
        </p:xfrm>
        <a:graphic>
          <a:graphicData uri="http://schemas.openxmlformats.org/drawingml/2006/table">
            <a:tbl>
              <a:tblPr bandCol="false" bandRow="false" firstCol="false" firstRow="false" lastCol="false" lastRow="false"/>
              <a:tblGrid>
                <a:gridCol w="347241"/>
                <a:gridCol w="2138436"/>
                <a:gridCol w="3012943"/>
                <a:gridCol w="828559"/>
                <a:gridCol w="2109060"/>
              </a:tblGrid>
              <a:tr h="342151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№ </a:t>
                      </a: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Выявленная проблема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реализации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Ответственный исполнитель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609944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 Потери времени на поиск сменных насадок для тростей, костылей, обслуживание ТСР , в том числе выявление необходимости мелкого ремонта перед выдачей.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Clr>
                          <a:srgbClr val="000000"/>
                        </a:buClr>
                        <a:buFont typeface="Calibri"/>
                        <a:buAutoNum startAt="1" type="arabicPeriod"/>
                      </a:lvl1pPr>
                    </a:lstStyle>
                    <a:p>
                      <a:pPr indent="-343080" marL="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startAt="1" type="arabicPeriod"/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Проверка технического состояния ТСР после сдачи из проката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indent="-343080" marL="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startAt="1" type="arabicPeriod"/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Формирования заявки на приобретение расходных материалов для обслуживания и ремонта ТСР 1 раз квартал 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indent="-343080" marL="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startAt="1" type="arabicPeriod"/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Сменные детали хранить совместно с  каждым средством реабилитации.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indent="-343080" marL="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startAt="1" type="arabicPeriod"/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выдаче ТСР производить фиксацию комплектности и техничского состояния ТСР и прикреплять фото в электронный журнал выдачи ТСР (для устранения конфликтных ситуаций при возврате в недокомплекте или ненадлежащем тех.состояние)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indent="0" marL="36000">
                        <a:lnSpc>
                          <a:spcPct val="115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30.09.2024, затем постоянно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indent="0" marL="36000">
                        <a:lnSpc>
                          <a:spcPct val="115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Специалист по социальной работе М.А. Кузнецова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2398232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8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b="false" spc="-1" strike="noStrike"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 Потери времени на привлечении дополнительного специалиста для обучения использования ТСР.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indent="-343080" marL="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startAt="1" type="arabicPeriod"/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Обучение всех социальных работников в «Школе ухода» использованию ТСР.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indent="0" marL="0">
                        <a:lnSpc>
                          <a:spcPct val="100000"/>
                        </a:lnSpc>
                        <a:buNone/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Обучение</a:t>
                      </a:r>
                      <a:r>
                        <a:rPr b="false" spc="-1" strike="noStrike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специалиста по социальной работе М.А. Кузнецову по программе «Социальная реабилитации», в целях возможности оказания консультативной помощи обратившимся гражданам без привлечения реабилитологов.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indent="0" marL="36000">
                        <a:lnSpc>
                          <a:spcPct val="115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30.09.2024, затем постоянно при трудоустройстве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Специалисты по комплексной реабилитации,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Юрисконсульт 1 категории Н.В. Офицерова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564" name="GroupShape 56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566" name="Picture 56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2920" y="0"/>
            <a:ext cx="997560" cy="1009800"/>
          </a:xfrm>
          <a:prstGeom prst="rect">
            <a:avLst/>
          </a:prstGeom>
          <a:ln w="0">
            <a:noFill/>
          </a:ln>
        </p:spPr>
      </p:pic>
      <p:sp>
        <p:nvSpPr>
          <p:cNvPr hidden="false" id="567" name="Shape 567"/>
          <p:cNvSpPr txBox="false"/>
          <p:nvPr isPhoto="false"/>
        </p:nvSpPr>
        <p:spPr>
          <a:xfrm flipH="false" flipV="false" rot="0">
            <a:off x="1000080" y="160920"/>
            <a:ext cx="7784280" cy="118692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ctr">
              <a:lnSpc>
                <a:spcPct val="150000"/>
              </a:lnSpc>
            </a:pPr>
            <a:r>
              <a:rPr b="true" spc="-1" strike="noStrike" sz="2400">
                <a:solidFill>
                  <a:srgbClr val="1F497D"/>
                </a:solidFill>
                <a:latin typeface="Futura PT Medium"/>
                <a:ea typeface="Futura PT Medium"/>
                <a:cs typeface="Futura PT Medium"/>
              </a:rPr>
              <a:t>Анализ проблем и выявление путей их решения</a:t>
            </a:r>
            <a:endParaRPr b="false" spc="-1" strike="noStrike" sz="2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569" name="Picture 56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  <p:graphicFrame>
        <p:nvGraphicFramePr>
          <p:cNvPr hidden="false" id="570" name="Table 570"/>
          <p:cNvGraphicFramePr/>
          <p:nvPr isPhoto="false"/>
        </p:nvGraphicFramePr>
        <p:xfrm flipH="false" flipV="false" rot="0">
          <a:off x="539640" y="807120"/>
          <a:ext cx="8063640" cy="4362120"/>
        </p:xfrm>
        <a:graphic>
          <a:graphicData uri="http://schemas.openxmlformats.org/drawingml/2006/table">
            <a:tbl>
              <a:tblPr bandCol="false" bandRow="false" firstCol="false" firstRow="false" lastCol="false" lastRow="false"/>
              <a:tblGrid>
                <a:gridCol w="331920"/>
                <a:gridCol w="2044080"/>
                <a:gridCol w="2880000"/>
                <a:gridCol w="792000"/>
                <a:gridCol w="2016000"/>
              </a:tblGrid>
              <a:tr h="232919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№ </a:t>
                      </a: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Выявленная проблема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реализации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Ответственный исполнитель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2153572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 Потеря времени на поиск упаковочной пленки, отсутствие необходимых материалов у специалиста по социальной работе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indent="-343080" marL="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startAt="1" type="arabicPeriod"/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Формирования заявки на приобретение расходных материалов для упаковывания  ТСР 1 раз квартал 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indent="-343080" marL="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startAt="1" type="arabicPeriod"/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Включение упаковочных материалов в закупки по обеспечению хозяйственными и расходными материалами учреждения.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indent="0" marL="36000">
                        <a:lnSpc>
                          <a:spcPct val="115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30.09.2024, затем постоянно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indent="0" marL="36000">
                        <a:lnSpc>
                          <a:spcPct val="115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Специалист по социальной работе М.А. Кузнецова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indent="0" marL="36000">
                        <a:lnSpc>
                          <a:spcPct val="100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Юрисконсульт 1 категории Н.В. Офицерова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indent="0" marL="36000">
                        <a:lnSpc>
                          <a:spcPct val="100000"/>
                        </a:lnSpc>
                      </a:pP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1926896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1200">
                          <a:solidFill>
                            <a:srgbClr val="FFFFFE"/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10.Потери времени на поиск информации об освобождающихся из проката ТСР 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1200">
                          <a:solidFill>
                            <a:srgbClr val="000000"/>
                          </a:solidFill>
                          <a:latin typeface="Tinos"/>
                          <a:ea typeface="Tinos"/>
                          <a:cs typeface="Tinos"/>
                        </a:rPr>
                        <a:t>1. Разработка электронных шахматок по ТСР с указанием сроков договор, как для отслеживания высвобождаемости, так и для контроля продления срок договоров при необходимости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1200">
                          <a:solidFill>
                            <a:srgbClr val="000000"/>
                          </a:solidFill>
                          <a:latin typeface="Tinos"/>
                          <a:ea typeface="Tinos"/>
                          <a:cs typeface="Tinos"/>
                        </a:rPr>
                        <a:t>2. При наличии заявки на выдачу в прокат ТСР, включение данных с контактными номерами телефонов граждан для последующего обзвона на получение ТСР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indent="0" marL="36000">
                        <a:lnSpc>
                          <a:spcPct val="115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30.09.2024, затем постоянно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indent="0" marL="36000">
                        <a:lnSpc>
                          <a:spcPct val="115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Специалист по социальной работе М.А. Кузнецова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indent="0" marL="36000">
                        <a:lnSpc>
                          <a:spcPct val="100000"/>
                        </a:lnSpc>
                      </a:pP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571" name="GroupShape 57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72" name="Shape 572"/>
          <p:cNvSpPr txBox="false"/>
          <p:nvPr isPhoto="false"/>
        </p:nvSpPr>
        <p:spPr>
          <a:xfrm flipH="false" flipV="false" rot="0">
            <a:off x="-42120" y="265320"/>
            <a:ext cx="9358560" cy="45540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ctr">
              <a:lnSpc>
                <a:spcPct val="100000"/>
              </a:lnSpc>
            </a:pPr>
            <a:r>
              <a:rPr b="true" spc="-1" strike="noStrike" sz="2400">
                <a:solidFill>
                  <a:srgbClr val="1F497D"/>
                </a:solidFill>
                <a:latin typeface="Futura PT Medium"/>
                <a:ea typeface="Futura PT Medium"/>
                <a:cs typeface="Futura PT Medium"/>
              </a:rPr>
              <a:t>Картирование процесса</a:t>
            </a:r>
            <a:endParaRPr b="false" spc="-1" strike="noStrike" sz="2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574" name="Picture 57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146720" y="5546880"/>
            <a:ext cx="1994760" cy="1325519"/>
          </a:xfrm>
          <a:prstGeom prst="rect">
            <a:avLst/>
          </a:prstGeom>
          <a:ln w="0">
            <a:noFill/>
          </a:ln>
        </p:spPr>
      </p:pic>
      <p:pic>
        <p:nvPicPr>
          <p:cNvPr hidden="false" id="576" name="Picture 57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0" y="0"/>
            <a:ext cx="946080" cy="935640"/>
          </a:xfrm>
          <a:prstGeom prst="rect">
            <a:avLst/>
          </a:prstGeom>
          <a:ln w="0">
            <a:noFill/>
          </a:ln>
        </p:spPr>
      </p:pic>
      <p:sp>
        <p:nvSpPr>
          <p:cNvPr hidden="false" id="577" name="Shape 577"/>
          <p:cNvSpPr txBox="false"/>
          <p:nvPr isPhoto="false"/>
        </p:nvSpPr>
        <p:spPr>
          <a:xfrm flipH="false" flipV="false" rot="0">
            <a:off x="2059560" y="1261080"/>
            <a:ext cx="1542960" cy="107820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При наличии необходимого ТСР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Спец. по соц. работе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Производит подбор ТСР по физическим данным получателя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2-4 мин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78" name="Shape 578"/>
          <p:cNvSpPr txBox="false"/>
          <p:nvPr isPhoto="false"/>
        </p:nvSpPr>
        <p:spPr>
          <a:xfrm flipH="false" flipV="false" rot="0">
            <a:off x="140400" y="1260000"/>
            <a:ext cx="1838880" cy="107928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i="tru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кабинет специалиста по соц. работе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true" i="tru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Получатель услуг обращается к специалисту, объясняет требования по выдаче ТСР.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true" i="tru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 мин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11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 </a:t>
            </a:r>
            <a:endParaRPr b="false" spc="-1" strike="noStrike"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79" name="Shape 579"/>
          <p:cNvSpPr txBox="false"/>
          <p:nvPr isPhoto="false"/>
        </p:nvSpPr>
        <p:spPr>
          <a:xfrm flipH="false" flipV="false" rot="0">
            <a:off x="3780000" y="1260000"/>
            <a:ext cx="1079279" cy="107928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Специалист по социальной работе заполняет договор и акт приема передачи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4-7 мин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80" name="Shape 580"/>
          <p:cNvSpPr txBox="false"/>
          <p:nvPr isPhoto="false"/>
        </p:nvSpPr>
        <p:spPr>
          <a:xfrm flipH="false" flipV="false" rot="0">
            <a:off x="15176160" y="5587920"/>
            <a:ext cx="320039" cy="2520"/>
          </a:xfrm>
          <a:prstGeom prst="straightConnector1">
            <a:avLst/>
          </a:prstGeom>
          <a:ln w="0">
            <a:solidFill>
              <a:srgbClr val="4A7EBB"/>
            </a:solidFill>
            <a:prstDash val="solid"/>
            <a:tailEnd len="med" type="triangle" w="med"/>
          </a:ln>
        </p:spPr>
      </p:sp>
      <p:graphicFrame>
        <p:nvGraphicFramePr>
          <p:cNvPr hidden="false" id="581" name="Table 581"/>
          <p:cNvGraphicFramePr/>
          <p:nvPr isPhoto="false"/>
        </p:nvGraphicFramePr>
        <p:xfrm flipH="false" flipV="false" rot="0">
          <a:off x="3329280" y="5415120"/>
          <a:ext cx="2229479" cy="915120"/>
        </p:xfrm>
        <a:graphic>
          <a:graphicData uri="http://schemas.openxmlformats.org/drawingml/2006/table">
            <a:tbl>
              <a:tblPr bandCol="false" bandRow="false" firstCol="false" firstRow="false" lastCol="false" lastRow="false"/>
              <a:tblGrid>
                <a:gridCol w="1114920"/>
                <a:gridCol w="1114920"/>
              </a:tblGrid>
              <a:tr h="396360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ВПП </a:t>
                      </a:r>
                      <a:r>
                        <a:rPr b="false" spc="-1" strike="noStrike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min</a:t>
                      </a:r>
                      <a:endParaRPr b="false" spc="-1" strike="noStrike" sz="2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b" anchorCtr="false" marB="45720" marL="91440" marR="91440" marT="45720" vert="horz">
                    <a:lnL w="12240">
                      <a:prstDash val="solid"/>
                    </a:lnL>
                    <a:lnR w="12240">
                      <a:prstDash val="solid"/>
                    </a:lnR>
                    <a:lnT w="12240">
                      <a:prstDash val="solid"/>
                    </a:lnT>
                    <a:lnB w="12240"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b="false" spc="-1" strike="noStrike"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b" anchorCtr="false" marB="45720" marL="91440" marR="91440" marT="45720" vert="horz">
                    <a:lnL w="12240">
                      <a:prstDash val="solid"/>
                    </a:lnL>
                    <a:lnR w="12240">
                      <a:prstDash val="solid"/>
                    </a:lnR>
                    <a:lnT w="12240">
                      <a:prstDash val="solid"/>
                    </a:lnT>
                    <a:lnB w="12240">
                      <a:prstDash val="solid"/>
                    </a:lnB>
                    <a:noFill/>
                  </a:tcPr>
                </a:tc>
              </a:tr>
              <a:tr h="396720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b="false" spc="-1" strike="noStrike"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b" anchorCtr="false" marB="45720" marL="91440" marR="91440" marT="45720" vert="horz">
                    <a:lnL w="12240">
                      <a:prstDash val="solid"/>
                    </a:lnL>
                    <a:lnR w="12240">
                      <a:prstDash val="solid"/>
                    </a:lnR>
                    <a:lnT w="12240">
                      <a:prstDash val="solid"/>
                    </a:lnT>
                    <a:lnB w="12240"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 </a:t>
                      </a:r>
                      <a:endParaRPr b="false" spc="-1" strike="noStrike"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b" anchorCtr="false" marB="45720" marL="91440" marR="91440" marT="45720" vert="horz">
                    <a:lnL w="12240">
                      <a:prstDash val="solid"/>
                    </a:lnL>
                    <a:lnR w="12240">
                      <a:prstDash val="solid"/>
                    </a:lnR>
                    <a:lnT w="12240">
                      <a:prstDash val="solid"/>
                    </a:lnT>
                    <a:lnB w="12240"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hidden="false" id="582" name="Shape 582"/>
          <p:cNvSpPr txBox="false"/>
          <p:nvPr isPhoto="false"/>
        </p:nvSpPr>
        <p:spPr>
          <a:xfrm flipH="false" flipV="false" rot="0">
            <a:off x="140400" y="2520000"/>
            <a:ext cx="1298880" cy="143928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i="tru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 случае отсутствия необходимого ТСР — проверка по  электронному журналу ближайшей даты окончания проката  и внесение контактной информации 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11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 </a:t>
            </a:r>
            <a:r>
              <a:rPr b="false" spc="-1" strike="noStrike" sz="11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2-4 мин</a:t>
            </a:r>
            <a:endParaRPr b="false" spc="-1" strike="noStrike"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83" name="Shape 583"/>
          <p:cNvSpPr txBox="false"/>
          <p:nvPr isPhoto="false"/>
        </p:nvSpPr>
        <p:spPr>
          <a:xfrm flipH="false" flipV="false" rot="0">
            <a:off x="720000" y="2340000"/>
            <a:ext cx="360" cy="180000"/>
          </a:xfrm>
          <a:prstGeom prst="line">
            <a:avLst/>
          </a:prstGeom>
          <a:ln w="0">
            <a:solidFill>
              <a:srgbClr val="3465A4"/>
            </a:solidFill>
            <a:prstDash val="solid"/>
          </a:ln>
        </p:spPr>
        <p:style>
          <a:lnRef idx="0"/>
          <a:fillRef idx="0"/>
          <a:effectRef idx="0"/>
          <a:fontRef idx="none"/>
        </p:style>
        <p:txBody>
          <a:bodyPr anchor="ctr" bIns="45000" lIns="90000" rIns="90000" tIns="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84" name="Shape 584"/>
          <p:cNvSpPr txBox="false"/>
          <p:nvPr isPhoto="false"/>
        </p:nvSpPr>
        <p:spPr>
          <a:xfrm flipH="false" flipV="false" rot="0">
            <a:off x="900000" y="3960000"/>
            <a:ext cx="359" cy="333719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45000" lIns="90000" rIns="90000" tIns="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85" name="Shape 585"/>
          <p:cNvSpPr txBox="false"/>
          <p:nvPr isPhoto="false"/>
        </p:nvSpPr>
        <p:spPr>
          <a:xfrm flipH="false" flipV="false" rot="0">
            <a:off x="720000" y="2340000"/>
            <a:ext cx="360" cy="180000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45000" lIns="90000" rIns="90000" tIns="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86" name="Shape 586"/>
          <p:cNvSpPr txBox="false"/>
          <p:nvPr isPhoto="false"/>
        </p:nvSpPr>
        <p:spPr>
          <a:xfrm flipH="false" flipV="false" rot="0">
            <a:off x="4320000" y="2700000"/>
            <a:ext cx="1619280" cy="125928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Для лиц не являющихся получателями услуг на дому и в полустационаре: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Снятие копий документов: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-паспорт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-СНИЛС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-МСЭ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 мин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87" name="Shape 587"/>
          <p:cNvSpPr txBox="false"/>
          <p:nvPr isPhoto="false"/>
        </p:nvSpPr>
        <p:spPr>
          <a:xfrm flipH="false" flipV="false" rot="0">
            <a:off x="1980000" y="1620000"/>
            <a:ext cx="72719" cy="359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-45000" lIns="90000" rIns="90000" tIns="-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88" name="Shape 588"/>
          <p:cNvSpPr txBox="false"/>
          <p:nvPr isPhoto="false"/>
        </p:nvSpPr>
        <p:spPr>
          <a:xfrm flipH="false" flipV="false" rot="0">
            <a:off x="3603240" y="1620000"/>
            <a:ext cx="176760" cy="359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-45000" lIns="90000" rIns="90000" tIns="-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89" name="Shape 589"/>
          <p:cNvSpPr txBox="false"/>
          <p:nvPr isPhoto="false"/>
        </p:nvSpPr>
        <p:spPr>
          <a:xfrm flipH="false" flipV="false" rot="0">
            <a:off x="6300000" y="1260000"/>
            <a:ext cx="1619280" cy="143928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Внесение данных получателя услуг  в журналы по выдаче ТСР в зависимости от типа ТСР (полученных по системе долговременного ухода либо из иных источников), внесение данных в ежедневный отчет 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4-7 мин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90" name="Shape 590"/>
          <p:cNvSpPr txBox="false"/>
          <p:nvPr isPhoto="false"/>
        </p:nvSpPr>
        <p:spPr>
          <a:xfrm flipH="false" flipV="false" rot="0">
            <a:off x="140760" y="4293720"/>
            <a:ext cx="1298520" cy="925559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i="tru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Обзвон получателей для приглашения на выдачи ТСР 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11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 мин</a:t>
            </a:r>
            <a:endParaRPr b="false" spc="-1" strike="noStrike"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91" name="Shape 591"/>
          <p:cNvSpPr txBox="false"/>
          <p:nvPr isPhoto="false"/>
        </p:nvSpPr>
        <p:spPr>
          <a:xfrm flipH="false" flipV="false" rot="0">
            <a:off x="4860000" y="1620000"/>
            <a:ext cx="1440000" cy="359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-45000" lIns="90000" rIns="90000" tIns="-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92" name="Shape 592"/>
          <p:cNvSpPr txBox="false"/>
          <p:nvPr isPhoto="false"/>
        </p:nvSpPr>
        <p:spPr>
          <a:xfrm flipH="false" flipV="false" rot="0">
            <a:off x="6480000" y="3420000"/>
            <a:ext cx="1439279" cy="1079279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Выдача ТСР 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(в том числе упаковывание в пленку, скрепление клейкой лентой при необходимости)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 мин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93" name="Shape 593"/>
          <p:cNvSpPr txBox="false"/>
          <p:nvPr isPhoto="false"/>
        </p:nvSpPr>
        <p:spPr>
          <a:xfrm flipH="false" flipV="false" rot="0">
            <a:off x="7380000" y="3060000"/>
            <a:ext cx="359" cy="360000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45000" lIns="90000" rIns="90000" tIns="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94" name="Shape 594"/>
          <p:cNvSpPr txBox="false"/>
          <p:nvPr isPhoto="false"/>
        </p:nvSpPr>
        <p:spPr>
          <a:xfrm flipH="false" flipV="true" rot="0">
            <a:off x="1440000" y="2160000"/>
            <a:ext cx="612720" cy="1800000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45000" lIns="90000" rIns="90000" tIns="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95" name="Shape 595"/>
          <p:cNvSpPr txBox="false"/>
          <p:nvPr isPhoto="false"/>
        </p:nvSpPr>
        <p:spPr>
          <a:xfrm flipH="false" flipV="false" rot="0">
            <a:off x="1980000" y="2720160"/>
            <a:ext cx="1593719" cy="141912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 случае обращения гражданина по использованию ТСР: Специалист по социальной работе проводит обучение навыкам использования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ТСР 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15 — 30 мин 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96" name="Shape 596"/>
          <p:cNvSpPr txBox="false"/>
          <p:nvPr isPhoto="false"/>
        </p:nvSpPr>
        <p:spPr>
          <a:xfrm flipH="false" flipV="false" rot="0">
            <a:off x="2700000" y="2340000"/>
            <a:ext cx="360" cy="380159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45000" lIns="90000" rIns="90000" tIns="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97" name="Shape 597"/>
          <p:cNvSpPr txBox="false"/>
          <p:nvPr isPhoto="false"/>
        </p:nvSpPr>
        <p:spPr>
          <a:xfrm flipH="false" flipV="false" rot="0">
            <a:off x="3960000" y="2340000"/>
            <a:ext cx="719999" cy="359999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45000" lIns="90000" rIns="90000" tIns="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98" name="Shape 598"/>
          <p:cNvSpPr txBox="false"/>
          <p:nvPr isPhoto="false"/>
        </p:nvSpPr>
        <p:spPr>
          <a:xfrm flipH="false" flipV="true" rot="0">
            <a:off x="5580000" y="1799999"/>
            <a:ext cx="719999" cy="900000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45000" lIns="90000" rIns="90000" tIns="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599" name="GroupShape 59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00" name="Shape 600"/>
          <p:cNvSpPr txBox="false"/>
          <p:nvPr isPhoto="false"/>
        </p:nvSpPr>
        <p:spPr>
          <a:xfrm flipH="false" flipV="false" rot="0">
            <a:off x="-217079" y="280800"/>
            <a:ext cx="9358560" cy="638279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ctr">
              <a:lnSpc>
                <a:spcPct val="150000"/>
              </a:lnSpc>
            </a:pPr>
            <a:r>
              <a:rPr b="true" spc="-1" strike="noStrike" sz="2400">
                <a:solidFill>
                  <a:srgbClr val="C00000"/>
                </a:solidFill>
                <a:latin typeface="Futura PT Medium"/>
                <a:ea typeface="Futura PT Medium"/>
                <a:cs typeface="Futura PT Medium"/>
              </a:rPr>
              <a:t>         </a:t>
            </a:r>
            <a:r>
              <a:rPr b="true" spc="-1" strike="noStrike" sz="2400">
                <a:solidFill>
                  <a:srgbClr val="C00000"/>
                </a:solidFill>
                <a:latin typeface="Futura PT Medium"/>
                <a:ea typeface="Futura PT Medium"/>
                <a:cs typeface="Futura PT Medium"/>
              </a:rPr>
              <a:t>Исключенные документы</a:t>
            </a:r>
            <a:endParaRPr b="false" spc="-1" strike="noStrike" sz="2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602" name="Picture 60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  <p:pic>
        <p:nvPicPr>
          <p:cNvPr hidden="false" id="604" name="Picture 604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080" y="0"/>
            <a:ext cx="1306080" cy="1291680"/>
          </a:xfrm>
          <a:prstGeom prst="rect">
            <a:avLst/>
          </a:prstGeom>
          <a:ln w="0">
            <a:noFill/>
          </a:ln>
        </p:spPr>
      </p:pic>
      <p:pic>
        <p:nvPicPr>
          <p:cNvPr hidden="false" id="606" name="Picture 606"/>
          <p:cNvPicPr preferRelativeResize="true"/>
          <p:nvPr isPhoto="false"/>
        </p:nvPicPr>
        <p:blipFill>
          <a:blip r:embed="rId3"/>
          <a:srcRect b="0" l="18517" r="29596" t="0"/>
          <a:stretch/>
        </p:blipFill>
        <p:spPr>
          <a:xfrm flipH="false" flipV="false" rot="5400000">
            <a:off x="1419120" y="696960"/>
            <a:ext cx="2518920" cy="3642840"/>
          </a:xfrm>
          <a:prstGeom prst="rect">
            <a:avLst/>
          </a:prstGeom>
          <a:ln w="0">
            <a:noFill/>
          </a:ln>
        </p:spPr>
      </p:pic>
      <p:pic>
        <p:nvPicPr>
          <p:cNvPr hidden="false" id="608" name="Picture 608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5400000">
            <a:off x="4420080" y="1899360"/>
            <a:ext cx="4822560" cy="3616920"/>
          </a:xfrm>
          <a:prstGeom prst="rect">
            <a:avLst/>
          </a:prstGeom>
          <a:ln w="0">
            <a:noFill/>
          </a:ln>
        </p:spPr>
      </p:pic>
      <p:pic>
        <p:nvPicPr>
          <p:cNvPr hidden="false" id="610" name="Picture 610"/>
          <p:cNvPicPr preferRelativeResize="true"/>
          <p:nvPr isPhoto="false"/>
        </p:nvPicPr>
        <p:blipFill>
          <a:blip r:embed="rId5"/>
          <a:srcRect b="0" l="0" r="0" t="16850"/>
          <a:stretch/>
        </p:blipFill>
        <p:spPr>
          <a:xfrm flipH="false" flipV="false" rot="0">
            <a:off x="529920" y="3780000"/>
            <a:ext cx="4329360" cy="2699279"/>
          </a:xfrm>
          <a:prstGeom prst="rect">
            <a:avLst/>
          </a:prstGeom>
          <a:ln w="0">
            <a:noFill/>
          </a:ln>
        </p:spPr>
      </p:pic>
    </p:spTree>
  </p:cSld>
</p:sld>
</file>

<file path=ppt/slides/slide1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611" name="GroupShape 61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12" name="Shape 612"/>
          <p:cNvSpPr txBox="false"/>
          <p:nvPr isPhoto="false"/>
        </p:nvSpPr>
        <p:spPr>
          <a:xfrm flipH="false" flipV="false" rot="0">
            <a:off x="-217079" y="280800"/>
            <a:ext cx="9358560" cy="638279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ctr">
              <a:lnSpc>
                <a:spcPct val="150000"/>
              </a:lnSpc>
            </a:pPr>
            <a:r>
              <a:rPr b="true" spc="-1" strike="noStrike" sz="2400">
                <a:solidFill>
                  <a:srgbClr val="C00000"/>
                </a:solidFill>
                <a:latin typeface="Futura PT Medium"/>
                <a:ea typeface="Futura PT Medium"/>
                <a:cs typeface="Futura PT Medium"/>
              </a:rPr>
              <a:t>          </a:t>
            </a:r>
            <a:r>
              <a:rPr b="true" spc="-1" strike="noStrike" sz="2400">
                <a:solidFill>
                  <a:srgbClr val="C00000"/>
                </a:solidFill>
                <a:latin typeface="Futura PT Medium"/>
                <a:ea typeface="Futura PT Medium"/>
                <a:cs typeface="Futura PT Medium"/>
              </a:rPr>
              <a:t>Образцы документов</a:t>
            </a:r>
            <a:endParaRPr b="false" spc="-1" strike="noStrike" sz="2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614" name="Picture 61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  <p:pic>
        <p:nvPicPr>
          <p:cNvPr hidden="false" id="616" name="Picture 61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080" y="0"/>
            <a:ext cx="1306080" cy="1291680"/>
          </a:xfrm>
          <a:prstGeom prst="rect">
            <a:avLst/>
          </a:prstGeom>
          <a:ln w="0">
            <a:noFill/>
          </a:ln>
        </p:spPr>
      </p:pic>
      <p:pic>
        <p:nvPicPr>
          <p:cNvPr hidden="false" id="618" name="Picture 618"/>
          <p:cNvPicPr preferRelativeResize="true"/>
          <p:nvPr isPhoto="false"/>
        </p:nvPicPr>
        <p:blipFill>
          <a:blip r:embed="rId3"/>
          <a:srcRect b="0" l="10959" r="30453" t="0"/>
          <a:stretch/>
        </p:blipFill>
        <p:spPr>
          <a:xfrm flipH="false" flipV="false" rot="0">
            <a:off x="180000" y="1634040"/>
            <a:ext cx="4859280" cy="4665240"/>
          </a:xfrm>
          <a:prstGeom prst="rect">
            <a:avLst/>
          </a:prstGeom>
          <a:ln w="0">
            <a:noFill/>
          </a:ln>
        </p:spPr>
      </p:pic>
      <p:sp>
        <p:nvSpPr>
          <p:cNvPr hidden="false" id="619" name="Shape 619"/>
          <p:cNvSpPr txBox="false"/>
          <p:nvPr isPhoto="false"/>
        </p:nvSpPr>
        <p:spPr>
          <a:xfrm flipH="false" flipV="false" rot="0">
            <a:off x="900000" y="1073880"/>
            <a:ext cx="4319280" cy="162540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Электронный шаблон договора в программном комплексе «Оптима»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621" name="Picture 621"/>
          <p:cNvPicPr preferRelativeResize="true"/>
          <p:nvPr isPhoto="false"/>
        </p:nvPicPr>
        <p:blipFill>
          <a:blip r:embed="rId4"/>
          <a:srcRect b="26502" l="0" r="0" t="0"/>
          <a:stretch/>
        </p:blipFill>
        <p:spPr>
          <a:xfrm flipH="false" flipV="false" rot="0">
            <a:off x="5220000" y="1620000"/>
            <a:ext cx="3854520" cy="5038920"/>
          </a:xfrm>
          <a:prstGeom prst="rect">
            <a:avLst/>
          </a:prstGeom>
          <a:ln w="0">
            <a:noFill/>
          </a:ln>
        </p:spPr>
      </p:pic>
      <p:sp>
        <p:nvSpPr>
          <p:cNvPr hidden="false" id="622" name="Shape 622"/>
          <p:cNvSpPr txBox="false"/>
          <p:nvPr isPhoto="false"/>
        </p:nvSpPr>
        <p:spPr>
          <a:xfrm flipH="false" flipV="false" rot="0">
            <a:off x="4824000" y="1073880"/>
            <a:ext cx="4319280" cy="162540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noAutofit/>
          </a:bodyPr>
          <a:p>
            <a:pPr algn="ctr">
              <a:lnSpc>
                <a:spcPct val="100000"/>
              </a:lnSpc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Реестр ТСР 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программном комплексе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623" name="GroupShape 62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24" name="Shape 624"/>
          <p:cNvSpPr txBox="false"/>
          <p:nvPr isPhoto="false"/>
        </p:nvSpPr>
        <p:spPr>
          <a:xfrm flipH="false" flipV="false" rot="0">
            <a:off x="-217079" y="280800"/>
            <a:ext cx="9358560" cy="638279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ctr">
              <a:lnSpc>
                <a:spcPct val="150000"/>
              </a:lnSpc>
            </a:pPr>
            <a:r>
              <a:rPr b="true" spc="-1" strike="noStrike" sz="2400">
                <a:solidFill>
                  <a:srgbClr val="C00000"/>
                </a:solidFill>
                <a:latin typeface="Futura PT Medium"/>
                <a:ea typeface="Futura PT Medium"/>
                <a:cs typeface="Futura PT Medium"/>
              </a:rPr>
              <a:t>          </a:t>
            </a:r>
            <a:r>
              <a:rPr b="true" spc="-1" strike="noStrike" sz="2400">
                <a:solidFill>
                  <a:srgbClr val="C00000"/>
                </a:solidFill>
                <a:latin typeface="Futura PT Medium"/>
                <a:ea typeface="Futura PT Medium"/>
                <a:cs typeface="Futura PT Medium"/>
              </a:rPr>
              <a:t>Образцы документов</a:t>
            </a:r>
            <a:endParaRPr b="false" spc="-1" strike="noStrike" sz="2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626" name="Picture 62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  <p:pic>
        <p:nvPicPr>
          <p:cNvPr hidden="false" id="628" name="Picture 62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080" y="0"/>
            <a:ext cx="1306080" cy="1291680"/>
          </a:xfrm>
          <a:prstGeom prst="rect">
            <a:avLst/>
          </a:prstGeom>
          <a:ln w="0">
            <a:noFill/>
          </a:ln>
        </p:spPr>
      </p:pic>
      <p:sp>
        <p:nvSpPr>
          <p:cNvPr hidden="false" id="629" name="Shape 629"/>
          <p:cNvSpPr txBox="false"/>
          <p:nvPr isPhoto="false"/>
        </p:nvSpPr>
        <p:spPr>
          <a:xfrm flipH="false" flipV="false" rot="0">
            <a:off x="1440000" y="1080000"/>
            <a:ext cx="6119279" cy="35928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Реестр выдачи с фото из журнала 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631" name="Picture 631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360000" y="1440000"/>
            <a:ext cx="8459280" cy="4755240"/>
          </a:xfrm>
          <a:prstGeom prst="rect">
            <a:avLst/>
          </a:prstGeom>
          <a:ln w="0">
            <a:noFill/>
          </a:ln>
        </p:spPr>
      </p:pic>
    </p:spTree>
  </p:cSld>
</p:sld>
</file>

<file path=ppt/slides/slide1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632" name="GroupShape 63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33" name="Shape 633"/>
          <p:cNvSpPr txBox="false"/>
          <p:nvPr isPhoto="false"/>
        </p:nvSpPr>
        <p:spPr>
          <a:xfrm flipH="false" flipV="false" rot="0">
            <a:off x="-217079" y="280800"/>
            <a:ext cx="9358560" cy="638279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ctr">
              <a:lnSpc>
                <a:spcPct val="150000"/>
              </a:lnSpc>
            </a:pPr>
            <a:r>
              <a:rPr b="true" spc="-1" strike="noStrike" sz="2400">
                <a:solidFill>
                  <a:srgbClr val="C00000"/>
                </a:solidFill>
                <a:latin typeface="Futura PT Medium"/>
                <a:ea typeface="Futura PT Medium"/>
                <a:cs typeface="Futura PT Medium"/>
              </a:rPr>
              <a:t>          </a:t>
            </a:r>
            <a:r>
              <a:rPr b="true" spc="-1" strike="noStrike" sz="2400">
                <a:solidFill>
                  <a:srgbClr val="C00000"/>
                </a:solidFill>
                <a:latin typeface="Futura PT Medium"/>
                <a:ea typeface="Futura PT Medium"/>
                <a:cs typeface="Futura PT Medium"/>
              </a:rPr>
              <a:t>Образцы документов</a:t>
            </a:r>
            <a:endParaRPr b="false" spc="-1" strike="noStrike" sz="2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635" name="Picture 63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  <p:pic>
        <p:nvPicPr>
          <p:cNvPr hidden="false" id="637" name="Picture 63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080" y="0"/>
            <a:ext cx="1306080" cy="1291680"/>
          </a:xfrm>
          <a:prstGeom prst="rect">
            <a:avLst/>
          </a:prstGeom>
          <a:ln w="0">
            <a:noFill/>
          </a:ln>
        </p:spPr>
      </p:pic>
      <p:pic>
        <p:nvPicPr>
          <p:cNvPr hidden="false" id="639" name="Picture 639"/>
          <p:cNvPicPr preferRelativeResize="true"/>
          <p:nvPr isPhoto="false"/>
        </p:nvPicPr>
        <p:blipFill>
          <a:blip r:embed="rId3"/>
          <a:srcRect b="0" l="0" r="34337" t="0"/>
          <a:stretch/>
        </p:blipFill>
        <p:spPr>
          <a:xfrm flipH="false" flipV="false" rot="0">
            <a:off x="4860000" y="2520000"/>
            <a:ext cx="3958920" cy="3815280"/>
          </a:xfrm>
          <a:prstGeom prst="rect">
            <a:avLst/>
          </a:prstGeom>
          <a:ln w="0">
            <a:noFill/>
          </a:ln>
        </p:spPr>
      </p:pic>
      <p:pic>
        <p:nvPicPr>
          <p:cNvPr hidden="false" id="641" name="Picture 641"/>
          <p:cNvPicPr preferRelativeResize="true"/>
          <p:nvPr isPhoto="false"/>
        </p:nvPicPr>
        <p:blipFill>
          <a:blip r:embed="rId4"/>
          <a:srcRect b="0" l="0" r="23650" t="0"/>
          <a:stretch/>
        </p:blipFill>
        <p:spPr>
          <a:xfrm flipH="false" flipV="false" rot="0">
            <a:off x="360000" y="1440000"/>
            <a:ext cx="4642560" cy="3419280"/>
          </a:xfrm>
          <a:prstGeom prst="rect">
            <a:avLst/>
          </a:prstGeom>
          <a:ln w="0">
            <a:noFill/>
          </a:ln>
        </p:spPr>
      </p:pic>
      <p:sp>
        <p:nvSpPr>
          <p:cNvPr hidden="false" id="642" name="Shape 642"/>
          <p:cNvSpPr txBox="false"/>
          <p:nvPr isPhoto="false"/>
        </p:nvSpPr>
        <p:spPr>
          <a:xfrm flipH="false" flipV="false" rot="0">
            <a:off x="1307880" y="1093680"/>
            <a:ext cx="3239280" cy="34560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Электронный журнал учета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643" name="Shape 643"/>
          <p:cNvSpPr txBox="false"/>
          <p:nvPr isPhoto="false"/>
        </p:nvSpPr>
        <p:spPr>
          <a:xfrm flipH="false" flipV="false" rot="0">
            <a:off x="5220000" y="1980000"/>
            <a:ext cx="3239279" cy="60156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Перекрестный электронный отчет по категориям 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644" name="GroupShape 64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45" name="Shape 645"/>
          <p:cNvSpPr txBox="false"/>
          <p:nvPr isPhoto="false"/>
        </p:nvSpPr>
        <p:spPr>
          <a:xfrm flipH="false" flipV="false" rot="0">
            <a:off x="-217079" y="280800"/>
            <a:ext cx="9358560" cy="638279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ctr">
              <a:lnSpc>
                <a:spcPct val="150000"/>
              </a:lnSpc>
            </a:pPr>
            <a:r>
              <a:rPr b="true" spc="-1" strike="noStrike" sz="2400">
                <a:solidFill>
                  <a:srgbClr val="C00000"/>
                </a:solidFill>
                <a:latin typeface="Futura PT Medium"/>
                <a:ea typeface="Futura PT Medium"/>
                <a:cs typeface="Futura PT Medium"/>
              </a:rPr>
              <a:t>          </a:t>
            </a:r>
            <a:r>
              <a:rPr b="true" spc="-1" strike="noStrike" sz="2400">
                <a:solidFill>
                  <a:srgbClr val="C00000"/>
                </a:solidFill>
                <a:latin typeface="Futura PT Medium"/>
                <a:ea typeface="Futura PT Medium"/>
                <a:cs typeface="Futura PT Medium"/>
              </a:rPr>
              <a:t>Образцы документов</a:t>
            </a:r>
            <a:endParaRPr b="false" spc="-1" strike="noStrike" sz="2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647" name="Picture 64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  <p:pic>
        <p:nvPicPr>
          <p:cNvPr hidden="false" id="649" name="Picture 64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080" y="0"/>
            <a:ext cx="1306080" cy="1291680"/>
          </a:xfrm>
          <a:prstGeom prst="rect">
            <a:avLst/>
          </a:prstGeom>
          <a:ln w="0">
            <a:noFill/>
          </a:ln>
        </p:spPr>
      </p:pic>
      <p:pic>
        <p:nvPicPr>
          <p:cNvPr hidden="false" id="651" name="Picture 651"/>
          <p:cNvPicPr preferRelativeResize="true"/>
          <p:nvPr isPhoto="false"/>
        </p:nvPicPr>
        <p:blipFill>
          <a:blip r:embed="rId3"/>
          <a:srcRect b="1814" l="18164" r="0" t="0"/>
          <a:stretch/>
        </p:blipFill>
        <p:spPr>
          <a:xfrm flipH="false" flipV="false" rot="0">
            <a:off x="4860000" y="1080000"/>
            <a:ext cx="3599280" cy="5758920"/>
          </a:xfrm>
          <a:prstGeom prst="rect">
            <a:avLst/>
          </a:prstGeom>
          <a:ln w="0">
            <a:noFill/>
          </a:ln>
        </p:spPr>
      </p:pic>
      <p:pic>
        <p:nvPicPr>
          <p:cNvPr hidden="false" id="653" name="Picture 653"/>
          <p:cNvPicPr preferRelativeResize="true"/>
          <p:nvPr isPhoto="false"/>
        </p:nvPicPr>
        <p:blipFill>
          <a:blip r:embed="rId4"/>
          <a:srcRect b="0" l="0" r="8208" t="9215"/>
          <a:stretch/>
        </p:blipFill>
        <p:spPr>
          <a:xfrm flipH="false" flipV="false" rot="16200000">
            <a:off x="608760" y="864000"/>
            <a:ext cx="3566880" cy="4424760"/>
          </a:xfrm>
          <a:prstGeom prst="rect">
            <a:avLst/>
          </a:prstGeom>
          <a:ln w="0">
            <a:noFill/>
          </a:ln>
        </p:spPr>
      </p:pic>
    </p:spTree>
  </p:cSld>
</p:sld>
</file>

<file path=ppt/slides/slide1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654" name="GroupShape 6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55" name="Shape 655"/>
          <p:cNvSpPr txBox="false"/>
          <p:nvPr isPhoto="false"/>
        </p:nvSpPr>
        <p:spPr>
          <a:xfrm flipH="false" flipV="false" rot="0">
            <a:off x="-217079" y="280800"/>
            <a:ext cx="9358560" cy="638279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ctr">
              <a:lnSpc>
                <a:spcPct val="150000"/>
              </a:lnSpc>
            </a:pPr>
            <a:r>
              <a:rPr b="true" spc="-1" strike="noStrike" sz="2400">
                <a:solidFill>
                  <a:srgbClr val="C00000"/>
                </a:solidFill>
                <a:latin typeface="Futura PT Medium"/>
                <a:ea typeface="Futura PT Medium"/>
                <a:cs typeface="Futura PT Medium"/>
              </a:rPr>
              <a:t>          </a:t>
            </a:r>
            <a:r>
              <a:rPr b="true" spc="-1" strike="noStrike" sz="2400">
                <a:solidFill>
                  <a:srgbClr val="C00000"/>
                </a:solidFill>
                <a:latin typeface="Futura PT Medium"/>
                <a:ea typeface="Futura PT Medium"/>
                <a:cs typeface="Futura PT Medium"/>
              </a:rPr>
              <a:t>Расчет экономического эффекта</a:t>
            </a:r>
            <a:endParaRPr b="false" spc="-1" strike="noStrike" sz="2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657" name="Picture 65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  <p:pic>
        <p:nvPicPr>
          <p:cNvPr hidden="false" id="659" name="Picture 65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080" y="0"/>
            <a:ext cx="1306080" cy="1291680"/>
          </a:xfrm>
          <a:prstGeom prst="rect">
            <a:avLst/>
          </a:prstGeom>
          <a:ln w="0">
            <a:noFill/>
          </a:ln>
        </p:spPr>
      </p:pic>
      <p:graphicFrame>
        <p:nvGraphicFramePr>
          <p:cNvPr hidden="false" id="660" name="Table 660"/>
          <p:cNvGraphicFramePr/>
          <p:nvPr isPhoto="false"/>
        </p:nvGraphicFramePr>
        <p:xfrm flipH="false" flipV="false" rot="0">
          <a:off x="674413" y="1146284"/>
          <a:ext cx="7872249" cy="6626656"/>
        </p:xfrm>
        <a:graphic>
          <a:graphicData uri="http://schemas.openxmlformats.org/drawingml/2006/table">
            <a:tbl>
              <a:tblPr bandCol="false" bandRow="false" firstCol="false" firstRow="false" lastCol="false" lastRow="false"/>
              <a:tblGrid>
                <a:gridCol w="7872249"/>
              </a:tblGrid>
              <a:tr h="6022411">
                <a:tc gridSpan="1" hMerge="false" rowSpan="1" vMerge="false">
                  <a:txBody>
                    <a:bodyPr/>
                    <a:p>
                      <a:pPr algn="l" indent="0" marL="0" marR="0">
                        <a:spcBef>
                          <a:spcPts val="1344"/>
                        </a:spcBef>
                        <a:spcAft>
                          <a:spcPts val="708"/>
                        </a:spcAft>
                      </a:pPr>
                      <a:r>
                        <a:rPr sz="1800">
                          <a:latin typeface="Times New Roman"/>
                          <a:ea typeface="Times New Roman"/>
                          <a:cs typeface="Times New Roman"/>
                        </a:rPr>
                        <a:t>1 Отказ от бумажных журналов учета – 3 книги А4 – стоимость 726 руб.</a:t>
                      </a:r>
                      <a:endParaRPr sz="1800"/>
                    </a:p>
                    <a:p>
                      <a:pPr algn="l" indent="0" marL="0" marR="0">
                        <a:spcBef>
                          <a:spcPts val="1344"/>
                        </a:spcBef>
                        <a:spcAft>
                          <a:spcPts val="708"/>
                        </a:spcAft>
                      </a:pPr>
                      <a:r>
                        <a:rPr sz="1800">
                          <a:latin typeface="Times New Roman"/>
                          <a:ea typeface="Times New Roman"/>
                          <a:cs typeface="Times New Roman"/>
                        </a:rPr>
                        <a:t>2. Распечатка типового договора из программного комплекса Оптима (короче предшествующего на 3 листа А4, заявления 1 лист): 182 договора * 4</a:t>
                      </a:r>
                      <a:r>
                        <a:rPr sz="1800"/>
                        <a:t> листа = 728 листов. Экономия 559,10 рублей (при цене пачки 384 руб.)</a:t>
                      </a:r>
                      <a:endParaRPr sz="1800"/>
                    </a:p>
                    <a:p>
                      <a:pPr algn="l" indent="0" marL="0" marR="0">
                        <a:spcBef>
                          <a:spcPts val="1344"/>
                        </a:spcBef>
                        <a:spcAft>
                          <a:spcPts val="708"/>
                        </a:spcAft>
                      </a:pPr>
                      <a:r>
                        <a:rPr sz="1800"/>
                        <a:t>3. Сокращение трудозатрат за счет сокращения в</a:t>
                      </a:r>
                      <a:r>
                        <a:rPr sz="1800">
                          <a:latin typeface="Times New Roman"/>
                          <a:ea typeface="Times New Roman"/>
                          <a:cs typeface="Times New Roman"/>
                        </a:rPr>
                        <a:t>ремени обслуживания, мин. </a:t>
                      </a:r>
                      <a:r>
                        <a:rPr sz="1800"/>
                        <a:t>Среднемесячный ФОТ специалиста по социальной работе (заработная плата и начисления на оплату труда) по учреждению  52283,16 руб. Сокращение времени обслуживания составило от 9 мин до 44 мин. медианное значение 27 мин. Среднемесячное число рабочих часов составляет 164,8 часа или 9888 мин, стоимость 1 мин 5,29 руб. Итого средняя экономия ФОТ при оказании 1 услуги составляет 27 мин * 5,29 руб. 142,83 руб. При том же количестве выданных ТСР  (по результатам 2024 года) экономия ФОТ составляет 182 * 142,83 руб. = 25 995,06 руб. </a:t>
                      </a:r>
                      <a:endParaRPr sz="1800"/>
                    </a:p>
                    <a:p>
                      <a:pPr algn="l" indent="0" marL="0" marR="0">
                        <a:spcBef>
                          <a:spcPts val="1344"/>
                        </a:spcBef>
                        <a:spcAft>
                          <a:spcPts val="708"/>
                        </a:spcAft>
                      </a:pPr>
                      <a:r>
                        <a:rPr b="true" sz="1800"/>
                        <a:t>Итого:27 280,16 руб.</a:t>
                      </a:r>
                      <a:endParaRPr b="true" sz="1800"/>
                    </a:p>
                    <a:p>
                      <a:pPr algn="l" indent="0" marL="0" marR="0">
                        <a:spcBef>
                          <a:spcPts val="1344"/>
                        </a:spcBef>
                        <a:spcAft>
                          <a:spcPts val="708"/>
                        </a:spcAft>
                      </a:pPr>
                      <a:r>
                        <a:rPr sz="1800"/>
                        <a:t>Высвобожденное рабочее время может быть потрачено на оказание иных видов социальной помощи и расширения спектра оказываемых услуг. </a:t>
                      </a:r>
                      <a:endParaRPr sz="1800"/>
                    </a:p>
                    <a:p>
                      <a:pPr algn="l" indent="0" marL="0" marR="0">
                        <a:spcBef>
                          <a:spcPts val="1344"/>
                        </a:spcBef>
                        <a:spcAft>
                          <a:spcPts val="708"/>
                        </a:spcAft>
                      </a:pPr>
                      <a:endParaRPr/>
                    </a:p>
                    <a:p>
                      <a:pPr algn="l" indent="0" marL="0" marR="0">
                        <a:spcBef>
                          <a:spcPts val="1344"/>
                        </a:spcBef>
                        <a:spcAft>
                          <a:spcPts val="708"/>
                        </a:spcAft>
                      </a:pPr>
                      <a:endParaRPr/>
                    </a:p>
                    <a:p>
                      <a:pPr algn="l" indent="0" marL="0" marR="0">
                        <a:spcBef>
                          <a:spcPts val="1344"/>
                        </a:spcBef>
                        <a:spcAft>
                          <a:spcPts val="708"/>
                        </a:spcAft>
                      </a:pPr>
                      <a:endParaRPr/>
                    </a:p>
                    <a:p>
                      <a:pPr algn="l" indent="0" marL="0" marR="0">
                        <a:spcBef>
                          <a:spcPts val="1344"/>
                        </a:spcBef>
                        <a:spcAft>
                          <a:spcPts val="708"/>
                        </a:spcAft>
                      </a:pPr>
                      <a:endParaRPr/>
                    </a:p>
                  </a:txBody>
                  <a:tcPr anchor="t" anchorCtr="false" marB="45720" marL="91440" marR="91440" marT="45720" vert="horz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/>
                  </a:tcPr>
                </a:tc>
              </a:tr>
            </a:tbl>
          </a:graphicData>
        </a:graphic>
      </p:graphicFrame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445" name="GroupShape 44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447" name="Picture 44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380000" y="5644080"/>
            <a:ext cx="1783440" cy="1211759"/>
          </a:xfrm>
          <a:prstGeom prst="rect">
            <a:avLst/>
          </a:prstGeom>
          <a:ln w="0">
            <a:noFill/>
          </a:ln>
        </p:spPr>
      </p:pic>
      <p:pic>
        <p:nvPicPr>
          <p:cNvPr hidden="false" id="449" name="Picture 44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0" y="476280"/>
            <a:ext cx="9141480" cy="5641560"/>
          </a:xfrm>
          <a:prstGeom prst="rect">
            <a:avLst/>
          </a:prstGeom>
          <a:ln w="0">
            <a:noFill/>
          </a:ln>
        </p:spPr>
      </p:pic>
      <p:sp>
        <p:nvSpPr>
          <p:cNvPr hidden="false" id="450" name="Shape 450"/>
          <p:cNvSpPr txBox="false"/>
          <p:nvPr isPhoto="false"/>
        </p:nvSpPr>
        <p:spPr>
          <a:xfrm flipH="false" flipV="false" rot="0">
            <a:off x="2006639" y="32039"/>
            <a:ext cx="5498280" cy="63828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ctr">
              <a:lnSpc>
                <a:spcPct val="150000"/>
              </a:lnSpc>
            </a:pPr>
            <a:r>
              <a:rPr b="true" spc="-1" strike="noStrike" sz="2400">
                <a:solidFill>
                  <a:srgbClr val="17375E"/>
                </a:solidFill>
                <a:latin typeface="Futura PT Medium"/>
                <a:ea typeface="Futura PT Medium"/>
                <a:cs typeface="Futura PT Medium"/>
              </a:rPr>
              <a:t>Паспорт проекта</a:t>
            </a:r>
            <a:endParaRPr b="false" spc="-1" strike="noStrike" sz="2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452" name="Picture 452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99080" y="114480"/>
            <a:ext cx="997560" cy="1009800"/>
          </a:xfrm>
          <a:prstGeom prst="rect">
            <a:avLst/>
          </a:prstGeom>
          <a:ln w="0">
            <a:noFill/>
          </a:ln>
        </p:spPr>
      </p:pic>
    </p:spTree>
  </p:cSld>
</p:sld>
</file>

<file path=ppt/slides/slide2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661" name="GroupShape 66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62" name="Shape 662"/>
          <p:cNvSpPr txBox="true"/>
          <p:nvPr isPhoto="false">
            <p:ph idx="4294967295" type="title"/>
          </p:nvPr>
        </p:nvSpPr>
        <p:spPr>
          <a:xfrm flipH="false" flipV="false" rot="0">
            <a:off x="571320" y="2428920"/>
            <a:ext cx="7171920" cy="1320839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>
            <a:defPPr/>
            <a:lvl1pPr lvl="0"/>
          </a:lstStyle>
          <a:p>
            <a:pPr algn="ctr" indent="0" marL="0">
              <a:lnSpc>
                <a:spcPct val="100000"/>
              </a:lnSpc>
              <a:buNone/>
            </a:pPr>
            <a:r>
              <a:rPr b="true" spc="-1" strike="noStrike" sz="4000">
                <a:solidFill>
                  <a:srgbClr val="1F497D"/>
                </a:solidFill>
                <a:latin typeface="Futura PT Medium"/>
                <a:ea typeface="Futura PT Medium"/>
                <a:cs typeface="Futura PT Medium"/>
              </a:rPr>
              <a:t>Спасибо за внимание !</a:t>
            </a:r>
            <a:br>
              <a:rPr sz="4000"/>
            </a:br>
            <a:endParaRPr b="false" spc="-1" strike="noStrike" sz="4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663" name="Shape 663"/>
          <p:cNvSpPr txBox="false"/>
          <p:nvPr isPhoto="false"/>
        </p:nvSpPr>
        <p:spPr>
          <a:xfrm flipH="false" flipV="false" rot="0">
            <a:off x="571320" y="0"/>
            <a:ext cx="2212200" cy="1854719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 algn="ctr">
              <a:lnSpc>
                <a:spcPct val="100000"/>
              </a:lnSpc>
            </a:pP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665" name="Picture 66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285920" y="214200"/>
            <a:ext cx="997560" cy="1009800"/>
          </a:xfrm>
          <a:prstGeom prst="rect">
            <a:avLst/>
          </a:prstGeom>
          <a:ln w="0">
            <a:noFill/>
          </a:ln>
        </p:spPr>
      </p:pic>
      <p:pic>
        <p:nvPicPr>
          <p:cNvPr hidden="false" id="667" name="Picture 66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467640" y="219960"/>
            <a:ext cx="636480" cy="1062720"/>
          </a:xfrm>
          <a:prstGeom prst="rect">
            <a:avLst/>
          </a:prstGeom>
          <a:ln w="0">
            <a:noFill/>
          </a:ln>
        </p:spPr>
      </p:pic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453" name="GroupShape 45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455" name="Picture 45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  <p:sp>
        <p:nvSpPr>
          <p:cNvPr hidden="false" id="456" name="Shape 456"/>
          <p:cNvSpPr txBox="false"/>
          <p:nvPr isPhoto="false"/>
        </p:nvSpPr>
        <p:spPr>
          <a:xfrm flipH="false" flipV="false" rot="0">
            <a:off x="357120" y="1571760"/>
            <a:ext cx="8278560" cy="243576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>
              <a:lnSpc>
                <a:spcPct val="100000"/>
              </a:lnSpc>
            </a:pPr>
            <a:r>
              <a:rPr b="true" spc="-1" strike="noStrike" sz="2200" u="sng">
                <a:solidFill>
                  <a:srgbClr val="1F497D"/>
                </a:solidFill>
                <a:latin typeface="Arial"/>
                <a:ea typeface="Arial"/>
                <a:cs typeface="Arial"/>
              </a:rPr>
              <a:t>Процесс:</a:t>
            </a:r>
            <a:r>
              <a:rPr b="true" spc="-1" strike="noStrike" sz="2200">
                <a:solidFill>
                  <a:srgbClr val="1F497D"/>
                </a:solidFill>
                <a:latin typeface="Arial"/>
                <a:ea typeface="Arial"/>
                <a:cs typeface="Arial"/>
              </a:rPr>
              <a:t> </a:t>
            </a:r>
            <a:r>
              <a:rPr b="true" spc="-1" strike="noStrike" sz="2200">
                <a:solidFill>
                  <a:srgbClr val="1F497D"/>
                </a:solidFill>
                <a:latin typeface="Arial"/>
                <a:ea typeface="Arial"/>
                <a:cs typeface="Arial"/>
              </a:rPr>
              <a:t>Обеспечение граждан техническими средствами реабилитации в Муниципальном бюджетном учреждении «Центр социального  обслуживания»</a:t>
            </a:r>
            <a:endParaRPr b="false" spc="-1" strike="noStrike" sz="22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true" spc="-1" strike="noStrike" sz="2200" u="sng">
                <a:solidFill>
                  <a:srgbClr val="1F497D"/>
                </a:solidFill>
                <a:latin typeface="Arial"/>
                <a:ea typeface="Arial"/>
                <a:cs typeface="Arial"/>
              </a:rPr>
              <a:t>Границы процесса:</a:t>
            </a:r>
            <a:r>
              <a:rPr b="true" spc="-1" strike="noStrike" sz="2200">
                <a:solidFill>
                  <a:srgbClr val="1F497D"/>
                </a:solidFill>
                <a:latin typeface="Arial"/>
                <a:ea typeface="Arial"/>
                <a:cs typeface="Arial"/>
              </a:rPr>
              <a:t> </a:t>
            </a:r>
            <a:r>
              <a:rPr b="true" spc="-1" strike="noStrike" sz="2200">
                <a:solidFill>
                  <a:srgbClr val="1F497D"/>
                </a:solidFill>
                <a:latin typeface="Arial"/>
                <a:ea typeface="Arial"/>
                <a:cs typeface="Arial"/>
              </a:rPr>
              <a:t> момента входа получателя услуг в помещение отделения срочной помощи Муниципального бюджетного учреждения «Центр социального обслуживания» до момента выхода из учреждения</a:t>
            </a:r>
            <a:endParaRPr b="false" spc="-1" strike="noStrike" sz="2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57" name="Shape 457"/>
          <p:cNvSpPr txBox="false"/>
          <p:nvPr isPhoto="false"/>
        </p:nvSpPr>
        <p:spPr>
          <a:xfrm flipH="false" flipV="true" rot="10800000">
            <a:off x="431280" y="4132800"/>
            <a:ext cx="8277839" cy="1614239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>
              <a:lnSpc>
                <a:spcPct val="100000"/>
              </a:lnSpc>
            </a:pPr>
            <a:r>
              <a:rPr b="true" spc="-1" strike="noStrike" sz="2000" u="sng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Начало: </a:t>
            </a:r>
            <a:r>
              <a:rPr b="false" spc="-1" strike="noStrike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 момента обращения гражданина за оказанием социальной помощи в натуральном виде лично, либо посредством представителя</a:t>
            </a:r>
            <a:endParaRPr b="false" spc="-1" strike="noStrike" sz="20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endParaRPr b="false" spc="-1" strike="noStrike" sz="20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true" spc="-1" strike="noStrike" sz="2000" u="sng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Окончание:   </a:t>
            </a:r>
            <a:r>
              <a:rPr b="false" spc="-1" strike="noStrike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Получение технических средств реабилитации и сопроводительных документов</a:t>
            </a:r>
            <a:endParaRPr b="false" spc="-1" strike="noStrike" sz="2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58" name="Shape 458"/>
          <p:cNvSpPr txBox="false"/>
          <p:nvPr isPhoto="false"/>
        </p:nvSpPr>
        <p:spPr>
          <a:xfrm flipH="false" flipV="false" rot="0">
            <a:off x="1643040" y="500040"/>
            <a:ext cx="5998320" cy="63828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ctr">
              <a:lnSpc>
                <a:spcPct val="150000"/>
              </a:lnSpc>
            </a:pPr>
            <a:r>
              <a:rPr b="true" spc="-1" strike="noStrike" sz="2400">
                <a:solidFill>
                  <a:srgbClr val="17375E"/>
                </a:solidFill>
                <a:latin typeface="Futura PT Medium"/>
                <a:ea typeface="Futura PT Medium"/>
                <a:cs typeface="Futura PT Medium"/>
              </a:rPr>
              <a:t>О проекте</a:t>
            </a:r>
            <a:endParaRPr b="false" spc="-1" strike="noStrike" sz="2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460" name="Picture 46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357120" y="285840"/>
            <a:ext cx="997560" cy="1009800"/>
          </a:xfrm>
          <a:prstGeom prst="rect">
            <a:avLst/>
          </a:prstGeom>
          <a:ln w="0">
            <a:noFill/>
          </a:ln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461" name="GroupShape 46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463" name="Picture 46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  <p:sp>
        <p:nvSpPr>
          <p:cNvPr hidden="false" id="464" name="Shape 464"/>
          <p:cNvSpPr txBox="false"/>
          <p:nvPr isPhoto="false"/>
        </p:nvSpPr>
        <p:spPr>
          <a:xfrm flipH="false" flipV="false" rot="0">
            <a:off x="378810" y="1584215"/>
            <a:ext cx="8278560" cy="2338979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>
              <a:lnSpc>
                <a:spcPct val="100000"/>
              </a:lnSpc>
            </a:pPr>
            <a:r>
              <a:rPr b="true" spc="-1" strike="noStrike" sz="2200" u="sng">
                <a:solidFill>
                  <a:srgbClr val="1F497D"/>
                </a:solidFill>
                <a:latin typeface="Arial"/>
                <a:ea typeface="Arial"/>
                <a:cs typeface="Arial"/>
              </a:rPr>
              <a:t>Руководитель проекта </a:t>
            </a:r>
            <a:endParaRPr b="false" spc="-1" strike="noStrike" sz="22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22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Директор, Байбородина Татьяна Владимировна</a:t>
            </a:r>
            <a:endParaRPr b="false" spc="-1" strike="noStrike" sz="22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endParaRPr b="false" spc="-1" strike="noStrike" sz="22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true" spc="-1" strike="noStrike" sz="2200" u="sng">
                <a:solidFill>
                  <a:srgbClr val="1F497D"/>
                </a:solidFill>
                <a:latin typeface="Arial"/>
                <a:ea typeface="Arial"/>
                <a:cs typeface="Arial"/>
              </a:rPr>
              <a:t>Члены команды проекта:</a:t>
            </a:r>
            <a:endParaRPr b="true" spc="-1" strike="noStrike" sz="2200" u="sng">
              <a:solidFill>
                <a:srgbClr val="1F497D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2200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Заместитель директора - Трубина Ангелина Николаевна, Специалист по охране труда - Головизна Александра Викторовна, </a:t>
            </a:r>
            <a:endParaRPr b="false" spc="-1" strike="noStrike" sz="22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22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Специалист по социальной работе - Кузнецова Марина Андреевна, </a:t>
            </a:r>
            <a:endParaRPr b="false" spc="-1" strike="noStrike" sz="22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2200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Заместитель главного бухгалтера - Курносова Екатерина Владимировна, </a:t>
            </a:r>
            <a:endParaRPr b="false" spc="-1" strike="noStrike" sz="22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22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Психолог в социальной сфере - Герман Наталья Владимировна</a:t>
            </a:r>
            <a:endParaRPr b="false" spc="-1" strike="noStrike" sz="22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endParaRPr b="false" spc="-1" strike="noStrike" sz="2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65" name="Shape 465"/>
          <p:cNvSpPr txBox="false"/>
          <p:nvPr isPhoto="false"/>
        </p:nvSpPr>
        <p:spPr>
          <a:xfrm flipH="false" flipV="false" rot="0">
            <a:off x="1643040" y="500040"/>
            <a:ext cx="5998320" cy="63828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ctr">
              <a:lnSpc>
                <a:spcPct val="150000"/>
              </a:lnSpc>
            </a:pPr>
            <a:r>
              <a:rPr b="true" spc="-1" strike="noStrike" sz="2600">
                <a:solidFill>
                  <a:srgbClr val="1F497D"/>
                </a:solidFill>
                <a:latin typeface="Arial"/>
                <a:ea typeface="Arial"/>
                <a:cs typeface="Arial"/>
              </a:rPr>
              <a:t>Команда проекта</a:t>
            </a:r>
            <a:endParaRPr b="true" spc="-1" strike="noStrike" sz="2600">
              <a:solidFill>
                <a:srgbClr val="1F497D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467" name="Picture 46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357120" y="285840"/>
            <a:ext cx="997560" cy="1009800"/>
          </a:xfrm>
          <a:prstGeom prst="rect">
            <a:avLst/>
          </a:prstGeom>
          <a:ln w="0">
            <a:noFill/>
          </a:ln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468" name="GroupShape 46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470" name="Picture 47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002517" y="5525595"/>
            <a:ext cx="1994760" cy="1325520"/>
          </a:xfrm>
          <a:prstGeom prst="rect">
            <a:avLst/>
          </a:prstGeom>
          <a:ln w="0">
            <a:noFill/>
          </a:ln>
        </p:spPr>
      </p:pic>
      <p:sp>
        <p:nvSpPr>
          <p:cNvPr hidden="false" id="471" name="Shape 471"/>
          <p:cNvSpPr txBox="false"/>
          <p:nvPr isPhoto="false"/>
        </p:nvSpPr>
        <p:spPr>
          <a:xfrm flipH="false" flipV="false" rot="0">
            <a:off x="105103" y="215680"/>
            <a:ext cx="8923216" cy="658395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FECFF"/>
              </a:gs>
              <a:gs pos="100000">
                <a:srgbClr val="E6F7FF"/>
              </a:gs>
            </a:gsLst>
          </a:gradFill>
          <a:ln w="6350">
            <a:solidFill>
              <a:srgbClr val="46AAC4"/>
            </a:solidFill>
            <a:prstDash val="solid"/>
          </a:ln>
        </p:spPr>
        <p:txBody>
          <a:bodyPr anchor="ctr" bIns="45000" lIns="90000" rIns="90000" tIns="45000">
            <a:noAutofit/>
          </a:bodyPr>
          <a:p>
            <a:pPr algn="ctr">
              <a:lnSpc>
                <a:spcPct val="100000"/>
              </a:lnSpc>
            </a:pP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72" name="Shape 472"/>
          <p:cNvSpPr txBox="false"/>
          <p:nvPr isPhoto="false"/>
        </p:nvSpPr>
        <p:spPr>
          <a:xfrm flipH="false" flipV="false" rot="0">
            <a:off x="-595586" y="171887"/>
            <a:ext cx="9358561" cy="622209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ctr">
              <a:lnSpc>
                <a:spcPct val="150000"/>
              </a:lnSpc>
            </a:pPr>
            <a:r>
              <a:rPr b="true" spc="-1" strike="noStrike" sz="2400">
                <a:solidFill>
                  <a:srgbClr val="C00000"/>
                </a:solidFill>
                <a:latin typeface="Futura PT Medium"/>
                <a:ea typeface="Futura PT Medium"/>
                <a:cs typeface="Futura PT Medium"/>
              </a:rPr>
              <a:t>          </a:t>
            </a:r>
            <a:r>
              <a:rPr b="true" spc="-1" strike="noStrike" sz="2400">
                <a:solidFill>
                  <a:srgbClr val="1F497D"/>
                </a:solidFill>
                <a:latin typeface="Futura PT Medium"/>
                <a:ea typeface="Futura PT Medium"/>
                <a:cs typeface="Futura PT Medium"/>
              </a:rPr>
              <a:t>Актуальность проблемы</a:t>
            </a:r>
            <a:endParaRPr b="false" spc="-1" strike="noStrike" sz="2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73" name="Shape 473"/>
          <p:cNvSpPr txBox="false"/>
          <p:nvPr isPhoto="false"/>
        </p:nvSpPr>
        <p:spPr>
          <a:xfrm flipH="false" flipV="false" rot="0">
            <a:off x="395640" y="2002680"/>
            <a:ext cx="911880" cy="911880"/>
          </a:xfrm>
          <a:prstGeom prst="arc">
            <a:avLst>
              <a:gd fmla="val 16200000" name="adj1"/>
              <a:gd fmla="val 0" name="adj2"/>
            </a:avLst>
          </a:prstGeom>
          <a:noFill/>
          <a:ln w="6350">
            <a:solidFill>
              <a:srgbClr val="4A7EBB"/>
            </a:solidFill>
            <a:prstDash val="solid"/>
          </a:ln>
        </p:spPr>
        <p:txBody>
          <a:bodyPr anchor="ctr" bIns="45000" lIns="90000" rIns="90000" tIns="45000">
            <a:noAutofit/>
          </a:bodyPr>
          <a:p>
            <a:pPr algn="ctr">
              <a:lnSpc>
                <a:spcPct val="100000"/>
              </a:lnSpc>
            </a:pPr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475" name="Picture 475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94155" y="106198"/>
            <a:ext cx="780562" cy="777111"/>
          </a:xfrm>
          <a:prstGeom prst="rect">
            <a:avLst/>
          </a:prstGeom>
          <a:ln w="0">
            <a:noFill/>
          </a:ln>
        </p:spPr>
      </p:pic>
      <p:sp>
        <p:nvSpPr>
          <p:cNvPr hidden="false" id="476" name="Shape 476"/>
          <p:cNvSpPr txBox="false"/>
          <p:nvPr isPhoto="false"/>
        </p:nvSpPr>
        <p:spPr>
          <a:xfrm flipH="false" flipV="false" rot="0">
            <a:off x="291224" y="248525"/>
            <a:ext cx="8804077" cy="6240982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false" spc="-1" strike="noStrike" sz="1800">
                <a:solidFill>
                  <a:srgbClr val="000000"/>
                </a:solidFill>
                <a:latin typeface="Futura PT Medium"/>
                <a:ea typeface="Futura PT Medium"/>
                <a:cs typeface="Futura PT Medium"/>
              </a:rPr>
              <a:t>	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1800">
                <a:solidFill>
                  <a:srgbClr val="000000"/>
                </a:solidFill>
                <a:latin typeface="Futura PT Medium"/>
                <a:ea typeface="Futura PT Medium"/>
                <a:cs typeface="Futura PT Medium"/>
              </a:rPr>
              <a:t>             Услуга по прокату ТСР (технических средств реабилитации)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1800">
                <a:solidFill>
                  <a:srgbClr val="000000"/>
                </a:solidFill>
                <a:latin typeface="Futura PT Medium"/>
                <a:ea typeface="Futura PT Medium"/>
                <a:cs typeface="Futura PT Medium"/>
              </a:rPr>
              <a:t> является социально значимой, востребована среди граждан Беловского городского округа, как среди самих получателей услуг, так и среди их родственников, осуществляющих уход.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1800">
                <a:solidFill>
                  <a:srgbClr val="000000"/>
                </a:solidFill>
                <a:latin typeface="Futura PT Medium"/>
                <a:ea typeface="Futura PT Medium"/>
                <a:cs typeface="Futura PT Medium"/>
              </a:rPr>
              <a:t>	</a:t>
            </a:r>
            <a:r>
              <a:rPr b="false" spc="-1" strike="noStrike" sz="1800">
                <a:solidFill>
                  <a:srgbClr val="000000"/>
                </a:solidFill>
                <a:latin typeface="Futura PT Medium"/>
                <a:ea typeface="Futura PT Medium"/>
                <a:cs typeface="Futura PT Medium"/>
              </a:rPr>
              <a:t>На балансе находится 225 ТСР (инвалидные коляски, костыли, трости, противопролежневые средства и т.д.), из них на руках в среднем (одномоментно) находится 136 единиц.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1800">
                <a:solidFill>
                  <a:srgbClr val="000000"/>
                </a:solidFill>
                <a:latin typeface="Futura PT Medium"/>
                <a:ea typeface="Futura PT Medium"/>
                <a:cs typeface="Futura PT Medium"/>
              </a:rPr>
              <a:t>	Так как предоставление ТСР входит в перечень услуг, оказываемых согласно федерального проекта «Старшее поколение», то н</a:t>
            </a:r>
            <a:r>
              <a:rPr b="false" spc="-1" strike="noStrike" sz="1800">
                <a:solidFill>
                  <a:srgbClr val="000000"/>
                </a:solidFill>
                <a:latin typeface="Futura PT Medium"/>
                <a:ea typeface="Futura PT Medium"/>
                <a:cs typeface="Futura PT Medium"/>
              </a:rPr>
              <a:t>а каждого получателя заводиться личное дело,  заключается договор на прокат средств реабилитации, данные вносятся в журналы учета (по утвержденной МСЗН Кузбасса форме), включаются в отчетные формы по оценке деятельности учреждения.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1800">
                <a:solidFill>
                  <a:srgbClr val="000000"/>
                </a:solidFill>
                <a:latin typeface="Futura PT Medium"/>
                <a:ea typeface="Futura PT Medium"/>
                <a:cs typeface="Futura PT Medium"/>
              </a:rPr>
              <a:t> </a:t>
            </a:r>
            <a:r>
              <a:rPr b="false" spc="-1" strike="noStrike" sz="1800">
                <a:solidFill>
                  <a:srgbClr val="000000"/>
                </a:solidFill>
                <a:latin typeface="Futura PT Medium"/>
                <a:ea typeface="Futura PT Medium"/>
                <a:cs typeface="Futura PT Medium"/>
              </a:rPr>
              <a:t>	Категории пользователей проката ТСР – это граждане с ограничением  мобильности, в том числе с инвалидностью, а также отдельно уязвимые социальные категории: </a:t>
            </a:r>
            <a:r>
              <a:rPr b="false" spc="-1" strike="noStrike" sz="1800">
                <a:solidFill>
                  <a:srgbClr val="000000"/>
                </a:solidFill>
                <a:latin typeface="Futura PT Medium"/>
                <a:ea typeface="Futura PT Medium"/>
                <a:cs typeface="Futura PT Medium"/>
              </a:rPr>
              <a:t>за период 2024 года выдано 182 единицы ТСР (без учета ТСР на руках) , в том числе  услугами воспользовались получатели услуг на дому  - 46 чел.,  в полустационаре - 3 чел, инвалиды и раненые участники боевых действий СВО — 4 чел, доставлено н</a:t>
            </a:r>
            <a:r>
              <a:rPr b="false" spc="-1" strike="noStrike" sz="1800">
                <a:solidFill>
                  <a:srgbClr val="000000"/>
                </a:solidFill>
                <a:latin typeface="Futura PT Medium"/>
                <a:ea typeface="Futura PT Medium"/>
                <a:cs typeface="Futura PT Medium"/>
              </a:rPr>
              <a:t>а дом (по заявке получателя услуг) 8 единиц ТСР</a:t>
            </a:r>
            <a:r>
              <a:rPr b="false" spc="-1" strike="noStrike" sz="1600">
                <a:solidFill>
                  <a:srgbClr val="000000"/>
                </a:solidFill>
                <a:latin typeface="Futura PT Medium"/>
                <a:ea typeface="Futura PT Medium"/>
                <a:cs typeface="Futura PT Medium"/>
              </a:rPr>
              <a:t>. Для </a:t>
            </a: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данных категорий  посещением учреждений и пребывание в недомашней обстановке затруднено, вызывает эмоциональный  дискомфорт, и важно минимизировать </a:t>
            </a: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время на оказание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услуги. 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477" name="GroupShape 47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78" name="Shape 478"/>
          <p:cNvSpPr txBox="false"/>
          <p:nvPr isPhoto="false"/>
        </p:nvSpPr>
        <p:spPr>
          <a:xfrm flipH="false" flipV="false" rot="0">
            <a:off x="-42120" y="265320"/>
            <a:ext cx="9358560" cy="45540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ctr">
              <a:lnSpc>
                <a:spcPct val="100000"/>
              </a:lnSpc>
            </a:pPr>
            <a:r>
              <a:rPr b="true" spc="-1" strike="noStrike" sz="2400">
                <a:solidFill>
                  <a:srgbClr val="1F497D"/>
                </a:solidFill>
                <a:latin typeface="Futura PT Medium"/>
                <a:ea typeface="Futura PT Medium"/>
                <a:cs typeface="Futura PT Medium"/>
              </a:rPr>
              <a:t>Картирование процесса</a:t>
            </a:r>
            <a:endParaRPr b="false" spc="-1" strike="noStrike" sz="2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480" name="Picture 48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146720" y="5546880"/>
            <a:ext cx="1994760" cy="1325519"/>
          </a:xfrm>
          <a:prstGeom prst="rect">
            <a:avLst/>
          </a:prstGeom>
          <a:ln w="0">
            <a:noFill/>
          </a:ln>
        </p:spPr>
      </p:pic>
      <p:pic>
        <p:nvPicPr>
          <p:cNvPr hidden="false" id="482" name="Picture 48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0" y="0"/>
            <a:ext cx="946080" cy="935640"/>
          </a:xfrm>
          <a:prstGeom prst="rect">
            <a:avLst/>
          </a:prstGeom>
          <a:ln w="0">
            <a:noFill/>
          </a:ln>
        </p:spPr>
      </p:pic>
      <p:sp>
        <p:nvSpPr>
          <p:cNvPr hidden="false" id="483" name="Shape 483"/>
          <p:cNvSpPr txBox="false"/>
          <p:nvPr isPhoto="false"/>
        </p:nvSpPr>
        <p:spPr>
          <a:xfrm flipH="false" flipV="false" rot="0">
            <a:off x="2059560" y="1261080"/>
            <a:ext cx="1542960" cy="107820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При наличии необходимого ТСР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Спец. по соц. работе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Производит подбор ТСР по физическим данным получателя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5-7 мин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84" name="Shape 484"/>
          <p:cNvSpPr txBox="false"/>
          <p:nvPr isPhoto="false"/>
        </p:nvSpPr>
        <p:spPr>
          <a:xfrm flipH="false" flipV="false" rot="0">
            <a:off x="140400" y="1260000"/>
            <a:ext cx="1838880" cy="107928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i="tru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кабинет специалиста по соц. работе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true" i="tru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Получатель услуг обращается к специалисту, объясняет требования по выдаче ТСР.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true" i="tru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 мин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11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 </a:t>
            </a:r>
            <a:endParaRPr b="false" spc="-1" strike="noStrike"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85" name="Shape 485"/>
          <p:cNvSpPr txBox="false"/>
          <p:nvPr isPhoto="false"/>
        </p:nvSpPr>
        <p:spPr>
          <a:xfrm flipH="false" flipV="false" rot="0">
            <a:off x="3780000" y="1260000"/>
            <a:ext cx="1079279" cy="107928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Специалист по социальной работе заполняет договор и акт приема передачи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11-7 мин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86" name="Shape 486"/>
          <p:cNvSpPr txBox="false"/>
          <p:nvPr isPhoto="false"/>
        </p:nvSpPr>
        <p:spPr>
          <a:xfrm flipH="false" flipV="false" rot="0">
            <a:off x="15176160" y="5587920"/>
            <a:ext cx="320039" cy="2520"/>
          </a:xfrm>
          <a:prstGeom prst="straightConnector1">
            <a:avLst/>
          </a:prstGeom>
          <a:ln w="0">
            <a:solidFill>
              <a:srgbClr val="4A7EBB"/>
            </a:solidFill>
            <a:prstDash val="solid"/>
            <a:tailEnd len="med" type="triangle" w="med"/>
          </a:ln>
        </p:spPr>
      </p:sp>
      <p:graphicFrame>
        <p:nvGraphicFramePr>
          <p:cNvPr hidden="false" id="487" name="Table 487"/>
          <p:cNvGraphicFramePr/>
          <p:nvPr isPhoto="false"/>
        </p:nvGraphicFramePr>
        <p:xfrm flipH="false" flipV="false" rot="0">
          <a:off x="3329280" y="5415120"/>
          <a:ext cx="2229479" cy="793439"/>
        </p:xfrm>
        <a:graphic>
          <a:graphicData uri="http://schemas.openxmlformats.org/drawingml/2006/table">
            <a:tbl>
              <a:tblPr bandCol="false" bandRow="false" firstCol="false" firstRow="false" lastCol="false" lastRow="false"/>
              <a:tblGrid>
                <a:gridCol w="1114920"/>
                <a:gridCol w="1114920"/>
              </a:tblGrid>
              <a:tr h="396360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ВПП </a:t>
                      </a:r>
                      <a:r>
                        <a:rPr b="false" spc="-1" strike="noStrike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min</a:t>
                      </a:r>
                      <a:endParaRPr b="false" spc="-1" strike="noStrike" sz="2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b" anchorCtr="false" marB="45720" marL="91440" marR="91440" marT="45720" vert="horz">
                    <a:lnL w="12240">
                      <a:prstDash val="solid"/>
                    </a:lnL>
                    <a:lnR w="12240">
                      <a:prstDash val="solid"/>
                    </a:lnR>
                    <a:lnT w="12240">
                      <a:prstDash val="solid"/>
                    </a:lnT>
                    <a:lnB w="12240"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23</a:t>
                      </a:r>
                      <a:endParaRPr b="false" spc="-1" strike="noStrike"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b" anchorCtr="false" marB="45720" marL="91440" marR="91440" marT="45720" vert="horz">
                    <a:lnL w="12240">
                      <a:prstDash val="solid"/>
                    </a:lnL>
                    <a:lnR w="12240">
                      <a:prstDash val="solid"/>
                    </a:lnR>
                    <a:lnT w="12240">
                      <a:prstDash val="solid"/>
                    </a:lnT>
                    <a:lnB w="12240">
                      <a:prstDash val="solid"/>
                    </a:lnB>
                    <a:noFill/>
                  </a:tcPr>
                </a:tc>
              </a:tr>
              <a:tr h="396720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max</a:t>
                      </a:r>
                      <a:endParaRPr b="false" spc="-1" strike="noStrike"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b" anchorCtr="false" marB="45720" marL="91440" marR="91440" marT="45720" vert="horz">
                    <a:lnL w="12240">
                      <a:prstDash val="solid"/>
                    </a:lnL>
                    <a:lnR w="12240">
                      <a:prstDash val="solid"/>
                    </a:lnR>
                    <a:lnT w="12240">
                      <a:prstDash val="solid"/>
                    </a:lnT>
                    <a:lnB w="12240"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104</a:t>
                      </a:r>
                      <a:endParaRPr b="false" spc="-1" strike="noStrike"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b" anchorCtr="false" marB="45720" marL="91440" marR="91440" marT="45720" vert="horz">
                    <a:lnL w="12240">
                      <a:prstDash val="solid"/>
                    </a:lnL>
                    <a:lnR w="12240">
                      <a:prstDash val="solid"/>
                    </a:lnR>
                    <a:lnT w="12240">
                      <a:prstDash val="solid"/>
                    </a:lnT>
                    <a:lnB w="12240"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hidden="false" id="488" name="Shape 488"/>
          <p:cNvSpPr txBox="false"/>
          <p:nvPr isPhoto="false"/>
        </p:nvSpPr>
        <p:spPr>
          <a:xfrm flipH="false" flipV="false" rot="0">
            <a:off x="1892520" y="900000"/>
            <a:ext cx="746639" cy="477719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1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89" name="Shape 489"/>
          <p:cNvSpPr txBox="false"/>
          <p:nvPr isPhoto="false"/>
        </p:nvSpPr>
        <p:spPr>
          <a:xfrm flipH="false" flipV="false" rot="0">
            <a:off x="2639880" y="900000"/>
            <a:ext cx="719280" cy="48420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2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90" name="Shape 490"/>
          <p:cNvSpPr txBox="false"/>
          <p:nvPr isPhoto="false"/>
        </p:nvSpPr>
        <p:spPr>
          <a:xfrm flipH="false" flipV="false" rot="0">
            <a:off x="3420000" y="900000"/>
            <a:ext cx="779400" cy="53928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3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91" name="Shape 491"/>
          <p:cNvSpPr txBox="false"/>
          <p:nvPr isPhoto="false"/>
        </p:nvSpPr>
        <p:spPr>
          <a:xfrm flipH="false" flipV="false" rot="0">
            <a:off x="6684480" y="720720"/>
            <a:ext cx="874800" cy="48420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5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92" name="Shape 492"/>
          <p:cNvSpPr txBox="false"/>
          <p:nvPr isPhoto="false"/>
        </p:nvSpPr>
        <p:spPr>
          <a:xfrm flipH="false" flipV="false" rot="0">
            <a:off x="3960000" y="2880000"/>
            <a:ext cx="746640" cy="477719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7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93" name="Shape 493"/>
          <p:cNvSpPr txBox="false"/>
          <p:nvPr isPhoto="false"/>
        </p:nvSpPr>
        <p:spPr>
          <a:xfrm flipH="false" flipV="false" rot="0">
            <a:off x="140400" y="2520000"/>
            <a:ext cx="1298880" cy="89928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i="tru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 случае отсутствия необходимого ТСР — проверка по журналу ближайшей даты окончания проката 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11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 </a:t>
            </a:r>
            <a:r>
              <a:rPr b="false" spc="-1" strike="noStrike" sz="11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5-9 мин</a:t>
            </a:r>
            <a:endParaRPr b="false" spc="-1" strike="noStrike"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94" name="Shape 494"/>
          <p:cNvSpPr txBox="false"/>
          <p:nvPr isPhoto="false"/>
        </p:nvSpPr>
        <p:spPr>
          <a:xfrm flipH="false" flipV="false" rot="0">
            <a:off x="140760" y="3573719"/>
            <a:ext cx="1298520" cy="1285559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i="tru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Написание заявления на выдачу ТСР в порядке очередности получателем (для отслеживания потребности в выдаче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11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6 мин</a:t>
            </a:r>
            <a:endParaRPr b="false" spc="-1" strike="noStrike"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95" name="Shape 495"/>
          <p:cNvSpPr txBox="false"/>
          <p:nvPr isPhoto="false"/>
        </p:nvSpPr>
        <p:spPr>
          <a:xfrm flipH="false" flipV="false" rot="0">
            <a:off x="720000" y="2340000"/>
            <a:ext cx="360" cy="180000"/>
          </a:xfrm>
          <a:prstGeom prst="line">
            <a:avLst/>
          </a:prstGeom>
          <a:ln w="0">
            <a:solidFill>
              <a:srgbClr val="3465A4"/>
            </a:solidFill>
            <a:prstDash val="solid"/>
          </a:ln>
        </p:spPr>
        <p:style>
          <a:lnRef idx="0"/>
          <a:fillRef idx="0"/>
          <a:effectRef idx="0"/>
          <a:fontRef idx="none"/>
        </p:style>
        <p:txBody>
          <a:bodyPr anchor="ctr" bIns="45000" lIns="90000" rIns="90000" tIns="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96" name="Shape 496"/>
          <p:cNvSpPr txBox="false"/>
          <p:nvPr isPhoto="false"/>
        </p:nvSpPr>
        <p:spPr>
          <a:xfrm flipH="false" flipV="false" rot="0">
            <a:off x="720000" y="3420000"/>
            <a:ext cx="360" cy="153720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45000" lIns="90000" rIns="90000" tIns="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97" name="Shape 497"/>
          <p:cNvSpPr txBox="false"/>
          <p:nvPr isPhoto="false"/>
        </p:nvSpPr>
        <p:spPr>
          <a:xfrm flipH="false" flipV="false" rot="0">
            <a:off x="720000" y="2340000"/>
            <a:ext cx="360" cy="180000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45000" lIns="90000" rIns="90000" tIns="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98" name="Shape 498"/>
          <p:cNvSpPr txBox="false"/>
          <p:nvPr isPhoto="false"/>
        </p:nvSpPr>
        <p:spPr>
          <a:xfrm flipH="false" flipV="false" rot="0">
            <a:off x="5040000" y="1260000"/>
            <a:ext cx="1079279" cy="107928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Снятие копий документов: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-паспорт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-СНИЛС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-МСЭ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 мин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99" name="Shape 499"/>
          <p:cNvSpPr txBox="false"/>
          <p:nvPr isPhoto="false"/>
        </p:nvSpPr>
        <p:spPr>
          <a:xfrm flipH="false" flipV="false" rot="0">
            <a:off x="1980000" y="1620000"/>
            <a:ext cx="72719" cy="359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-45000" lIns="90000" rIns="90000" tIns="-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00" name="Shape 500"/>
          <p:cNvSpPr txBox="false"/>
          <p:nvPr isPhoto="false"/>
        </p:nvSpPr>
        <p:spPr>
          <a:xfrm flipH="false" flipV="false" rot="0">
            <a:off x="3603240" y="1620000"/>
            <a:ext cx="176760" cy="359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-45000" lIns="90000" rIns="90000" tIns="-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01" name="Shape 501"/>
          <p:cNvSpPr txBox="false"/>
          <p:nvPr isPhoto="false"/>
        </p:nvSpPr>
        <p:spPr>
          <a:xfrm flipH="false" flipV="false" rot="0">
            <a:off x="4860000" y="1620000"/>
            <a:ext cx="179999" cy="359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-45000" lIns="90000" rIns="90000" tIns="-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02" name="Shape 502"/>
          <p:cNvSpPr txBox="false"/>
          <p:nvPr isPhoto="false"/>
        </p:nvSpPr>
        <p:spPr>
          <a:xfrm flipH="false" flipV="false" rot="0">
            <a:off x="6120000" y="788040"/>
            <a:ext cx="563760" cy="471239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4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03" name="Shape 503"/>
          <p:cNvSpPr txBox="false"/>
          <p:nvPr isPhoto="false"/>
        </p:nvSpPr>
        <p:spPr>
          <a:xfrm flipH="false" flipV="false" rot="0">
            <a:off x="140760" y="5013720"/>
            <a:ext cx="1298520" cy="92556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i="tru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Обзвон получателей для приглашения на выдачи ТСР 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11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 мин</a:t>
            </a:r>
            <a:endParaRPr b="false" spc="-1" strike="noStrike"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04" name="Shape 504"/>
          <p:cNvSpPr txBox="false"/>
          <p:nvPr isPhoto="false"/>
        </p:nvSpPr>
        <p:spPr>
          <a:xfrm flipH="false" flipV="false" rot="0">
            <a:off x="2340000" y="2700000"/>
            <a:ext cx="1593720" cy="143928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 случае обращения гражданина по использованию ТСР: Направление к реабилитологу в «Школу ухода»  для обучения навыкам использования ТСР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2-4 мин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Перерыв в оформлении документов от 30 — 45 мин 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05" name="Shape 505"/>
          <p:cNvSpPr txBox="false"/>
          <p:nvPr isPhoto="false"/>
        </p:nvSpPr>
        <p:spPr>
          <a:xfrm flipH="false" flipV="false" rot="0">
            <a:off x="2700000" y="2340000"/>
            <a:ext cx="360" cy="359999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45000" lIns="90000" rIns="90000" tIns="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06" name="Shape 506"/>
          <p:cNvSpPr txBox="false"/>
          <p:nvPr isPhoto="false"/>
        </p:nvSpPr>
        <p:spPr>
          <a:xfrm flipH="false" flipV="true" rot="0">
            <a:off x="3960000" y="2339999"/>
            <a:ext cx="179999" cy="360000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45000" lIns="90000" rIns="90000" tIns="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07" name="Shape 507"/>
          <p:cNvSpPr txBox="false"/>
          <p:nvPr isPhoto="false"/>
        </p:nvSpPr>
        <p:spPr>
          <a:xfrm flipH="false" flipV="false" rot="0">
            <a:off x="6120000" y="1620000"/>
            <a:ext cx="179999" cy="359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-45000" lIns="90000" rIns="90000" tIns="-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08" name="Shape 508"/>
          <p:cNvSpPr txBox="false"/>
          <p:nvPr isPhoto="false"/>
        </p:nvSpPr>
        <p:spPr>
          <a:xfrm flipH="false" flipV="false" rot="0">
            <a:off x="6480000" y="3240000"/>
            <a:ext cx="1439279" cy="1079279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Выдача ТСР 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(в том числе упаковывание в пленку, скрепление клейкой лентой при необходимости)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1-5 мин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09" name="Shape 509"/>
          <p:cNvSpPr txBox="false"/>
          <p:nvPr isPhoto="false"/>
        </p:nvSpPr>
        <p:spPr>
          <a:xfrm flipH="false" flipV="false" rot="0">
            <a:off x="2880000" y="2041560"/>
            <a:ext cx="746639" cy="47772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6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10" name="Shape 510"/>
          <p:cNvSpPr txBox="false"/>
          <p:nvPr isPhoto="false"/>
        </p:nvSpPr>
        <p:spPr>
          <a:xfrm flipH="false" flipV="false" rot="0">
            <a:off x="7380000" y="2340000"/>
            <a:ext cx="359" cy="359999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45000" lIns="90000" rIns="90000" tIns="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11" name="Shape 511"/>
          <p:cNvSpPr txBox="false"/>
          <p:nvPr isPhoto="false"/>
        </p:nvSpPr>
        <p:spPr>
          <a:xfrm flipH="false" flipV="false" rot="0">
            <a:off x="720000" y="4860000"/>
            <a:ext cx="360" cy="179999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45000" lIns="90000" rIns="90000" tIns="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12" name="Shape 512"/>
          <p:cNvSpPr txBox="false"/>
          <p:nvPr isPhoto="false"/>
        </p:nvSpPr>
        <p:spPr>
          <a:xfrm flipH="false" flipV="true" rot="0">
            <a:off x="1440000" y="2160000"/>
            <a:ext cx="612720" cy="2880000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45000" lIns="90000" rIns="90000" tIns="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13" name="Shape 513"/>
          <p:cNvSpPr txBox="false"/>
          <p:nvPr isPhoto="false"/>
        </p:nvSpPr>
        <p:spPr>
          <a:xfrm flipH="false" flipV="false" rot="0">
            <a:off x="5912640" y="2941560"/>
            <a:ext cx="746639" cy="47772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8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14" name="Shape 514"/>
          <p:cNvSpPr txBox="false"/>
          <p:nvPr isPhoto="false"/>
        </p:nvSpPr>
        <p:spPr>
          <a:xfrm flipH="false" flipV="false" rot="0">
            <a:off x="1052640" y="3240000"/>
            <a:ext cx="746640" cy="47772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9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15" name="Shape 515"/>
          <p:cNvSpPr txBox="false"/>
          <p:nvPr isPhoto="false"/>
        </p:nvSpPr>
        <p:spPr>
          <a:xfrm flipH="false" flipV="false" rot="0">
            <a:off x="6300000" y="1280520"/>
            <a:ext cx="1619280" cy="1439279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Внесение данных получателя услуг  в журналы по выдаче ТСР в зависимости от типа ТСР (полученных по системе долговременного ухода либо из иных источников), внесение данных в ежедневный отчет 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false" spc="-1" strike="noStrike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6-11 мин</a:t>
            </a:r>
            <a:endParaRPr b="false" spc="-1" strike="noStrike" sz="9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16" name="Shape 516"/>
          <p:cNvSpPr txBox="false"/>
          <p:nvPr isPhoto="false"/>
        </p:nvSpPr>
        <p:spPr>
          <a:xfrm flipH="false" flipV="false" rot="0">
            <a:off x="7200000" y="2720520"/>
            <a:ext cx="359" cy="519479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len="med" type="triangle" w="med"/>
          </a:ln>
        </p:spPr>
        <p:style>
          <a:lnRef idx="0"/>
          <a:fillRef idx="0"/>
          <a:effectRef idx="0"/>
          <a:fontRef idx="none"/>
        </p:style>
        <p:txBody>
          <a:bodyPr anchor="ctr" bIns="45000" lIns="90000" rIns="90000" tIns="45000">
            <a:noAutofit/>
          </a:bodyPr>
          <a:p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517" name="GroupShape 51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519" name="Picture 51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  <p:pic>
        <p:nvPicPr>
          <p:cNvPr hidden="false" id="521" name="Picture 52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500040" y="273600"/>
            <a:ext cx="997560" cy="1009800"/>
          </a:xfrm>
          <a:prstGeom prst="rect">
            <a:avLst/>
          </a:prstGeom>
          <a:ln w="0">
            <a:noFill/>
          </a:ln>
        </p:spPr>
      </p:pic>
      <p:sp>
        <p:nvSpPr>
          <p:cNvPr hidden="false" id="522" name="Shape 522"/>
          <p:cNvSpPr txBox="false"/>
          <p:nvPr isPhoto="false"/>
        </p:nvSpPr>
        <p:spPr>
          <a:xfrm flipH="false" flipV="false" rot="0">
            <a:off x="-42120" y="265320"/>
            <a:ext cx="9358560" cy="485639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ctr">
              <a:lnSpc>
                <a:spcPct val="100000"/>
              </a:lnSpc>
            </a:pPr>
            <a:r>
              <a:rPr b="true" spc="-1" strike="noStrike" sz="2600">
                <a:solidFill>
                  <a:srgbClr val="17375E"/>
                </a:solidFill>
                <a:latin typeface="Futura PT Medium"/>
                <a:ea typeface="Futura PT Medium"/>
                <a:cs typeface="Futura PT Medium"/>
              </a:rPr>
              <a:t>Выявленные потери времени</a:t>
            </a:r>
            <a:endParaRPr b="false" spc="-1" strike="noStrike" sz="26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23" name="Shape 523"/>
          <p:cNvSpPr txBox="false"/>
          <p:nvPr isPhoto="false"/>
        </p:nvSpPr>
        <p:spPr>
          <a:xfrm flipH="false" flipV="false" rot="0">
            <a:off x="1260000" y="1321560"/>
            <a:ext cx="746639" cy="47772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1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24" name="Shape 524"/>
          <p:cNvSpPr txBox="false"/>
          <p:nvPr isPhoto="false"/>
        </p:nvSpPr>
        <p:spPr>
          <a:xfrm flipH="false" flipV="false" rot="0">
            <a:off x="1260000" y="3152520"/>
            <a:ext cx="746639" cy="47772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4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25" name="Shape 525"/>
          <p:cNvSpPr txBox="false"/>
          <p:nvPr isPhoto="false"/>
        </p:nvSpPr>
        <p:spPr>
          <a:xfrm flipH="false" flipV="false" rot="0">
            <a:off x="1260000" y="2674080"/>
            <a:ext cx="746639" cy="47772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3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26" name="Shape 526"/>
          <p:cNvSpPr txBox="false"/>
          <p:nvPr isPhoto="false"/>
        </p:nvSpPr>
        <p:spPr>
          <a:xfrm flipH="false" flipV="false" rot="0">
            <a:off x="1232640" y="2041560"/>
            <a:ext cx="746640" cy="47772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2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27" name="Shape 527"/>
          <p:cNvSpPr txBox="false"/>
          <p:nvPr isPhoto="false"/>
        </p:nvSpPr>
        <p:spPr>
          <a:xfrm flipH="false" flipV="false" rot="0">
            <a:off x="1232640" y="3780000"/>
            <a:ext cx="746640" cy="47772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5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28" name="Shape 528"/>
          <p:cNvSpPr txBox="false"/>
          <p:nvPr isPhoto="false"/>
        </p:nvSpPr>
        <p:spPr>
          <a:xfrm flipH="false" flipV="false" rot="0">
            <a:off x="1907640" y="1396800"/>
            <a:ext cx="6307199" cy="484704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spAutoFit/>
          </a:bodyPr>
          <a:lstStyle>
            <a:defPPr/>
            <a:lvl1pPr lvl="0">
              <a:defRPr>
                <a:latin typeface="+mn-lt"/>
                <a:ea typeface="+mn-ea"/>
                <a:cs typeface="+mn-cs"/>
              </a:defRPr>
            </a:lvl1pPr>
          </a:lstStyle>
          <a:p>
            <a:pPr indent="-216000" marL="36000">
              <a:lnSpc>
                <a:spcPct val="100000"/>
              </a:lnSpc>
              <a:buClr>
                <a:srgbClr val="000000"/>
              </a:buClr>
              <a:buFont typeface="OpenSymbol"/>
              <a:buAutoNum startAt="1" type="arabicPeriod"/>
            </a:pPr>
            <a:r>
              <a:rPr b="tru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обращении социальных работников для получения ТСР для граждан получающих социальные услуги на дому не знают веса, роста, объема талии надомников  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marL="36000">
              <a:lnSpc>
                <a:spcPct val="100000"/>
              </a:lnSpc>
              <a:buClr>
                <a:srgbClr val="000000"/>
              </a:buClr>
              <a:buFont typeface="OpenSymbol"/>
              <a:buAutoNum startAt="1" type="arabicPeriod"/>
            </a:pPr>
            <a:r>
              <a:rPr b="tru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tru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Потери времени на отвлечение специалиста  на консультации по телефону по вопросам регулировки, пользованию и ухода за уже выданными ТСР 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3.Потери времени на проверку льгот получателей услуг, оформления договора, внесения наименования и стоимости ТСР в договор и акты передачи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Потери времени на проверку информации по источнику приобретения ТСР. 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 Затраты времени для внесения информации в журнал 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6. Затраты времени на докомплектацию ТСР и обслуживание ТСР (сменные зимние насадки на костыли, трости и т. д., подкачка колес  у инвалидных колясок, мелкий ремонт). 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7. Затраты времени на обращение к реабилитологу для обучения обратившихся граждан использованию, настройку ТСР.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8.Затраты времени на поиск упаковочной пленки, скотча.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9. Затраты времени на поиск  даты освобождения ТСР, находящихся в прокате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0" marL="36000">
              <a:lnSpc>
                <a:spcPct val="100000"/>
              </a:lnSpc>
            </a:pP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29" name="Shape 529"/>
          <p:cNvSpPr txBox="false"/>
          <p:nvPr isPhoto="false"/>
        </p:nvSpPr>
        <p:spPr>
          <a:xfrm flipH="false" flipV="false" rot="0">
            <a:off x="1260000" y="4201560"/>
            <a:ext cx="746639" cy="47772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6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30" name="Shape 530"/>
          <p:cNvSpPr txBox="false"/>
          <p:nvPr isPhoto="false"/>
        </p:nvSpPr>
        <p:spPr>
          <a:xfrm flipH="false" flipV="false" rot="0">
            <a:off x="1260000" y="4680000"/>
            <a:ext cx="746639" cy="47772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7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31" name="Shape 531"/>
          <p:cNvSpPr txBox="false"/>
          <p:nvPr isPhoto="false"/>
        </p:nvSpPr>
        <p:spPr>
          <a:xfrm flipH="false" flipV="false" rot="0">
            <a:off x="1260000" y="5101560"/>
            <a:ext cx="746639" cy="47772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8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32" name="Shape 532"/>
          <p:cNvSpPr txBox="false"/>
          <p:nvPr isPhoto="false"/>
        </p:nvSpPr>
        <p:spPr>
          <a:xfrm flipH="false" flipV="false" rot="0">
            <a:off x="1232640" y="5580000"/>
            <a:ext cx="746640" cy="47772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anchor="t" bIns="45000" lIns="90000" rIns="90000" tIns="45000">
            <a:noAutofit/>
          </a:bodyPr>
          <a:p>
            <a:pPr>
              <a:lnSpc>
                <a:spcPct val="100000"/>
              </a:lnSpc>
            </a:pPr>
            <a:r>
              <a:rPr b="true" spc="-1" strike="noStrike" sz="140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9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533" name="GroupShape 5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535" name="Picture 53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492680" y="5760000"/>
            <a:ext cx="1648800" cy="1095480"/>
          </a:xfrm>
          <a:prstGeom prst="rect">
            <a:avLst/>
          </a:prstGeom>
          <a:ln w="0">
            <a:noFill/>
          </a:ln>
        </p:spPr>
      </p:pic>
      <p:pic>
        <p:nvPicPr>
          <p:cNvPr hidden="false" id="537" name="Picture 53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42920" y="142920"/>
            <a:ext cx="997560" cy="1009800"/>
          </a:xfrm>
          <a:prstGeom prst="rect">
            <a:avLst/>
          </a:prstGeom>
          <a:ln w="0">
            <a:noFill/>
          </a:ln>
        </p:spPr>
      </p:pic>
      <p:sp>
        <p:nvSpPr>
          <p:cNvPr hidden="false" id="538" name="Shape 538"/>
          <p:cNvSpPr txBox="false"/>
          <p:nvPr isPhoto="false"/>
        </p:nvSpPr>
        <p:spPr>
          <a:xfrm flipH="false" flipV="false" rot="0">
            <a:off x="0" y="160920"/>
            <a:ext cx="9358560" cy="638279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ctr">
              <a:lnSpc>
                <a:spcPct val="150000"/>
              </a:lnSpc>
            </a:pPr>
            <a:r>
              <a:rPr b="true" spc="-1" strike="noStrike" sz="2400">
                <a:solidFill>
                  <a:srgbClr val="1F497D"/>
                </a:solidFill>
                <a:latin typeface="Futura PT Medium"/>
                <a:ea typeface="Futura PT Medium"/>
                <a:cs typeface="Futura PT Medium"/>
              </a:rPr>
              <a:t>Пирамида проблем</a:t>
            </a:r>
            <a:endParaRPr b="false" spc="-1" strike="noStrike" sz="2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39" name="Shape 539"/>
          <p:cNvSpPr txBox="false"/>
          <p:nvPr isPhoto="false"/>
        </p:nvSpPr>
        <p:spPr>
          <a:xfrm flipH="false" flipV="false" rot="0">
            <a:off x="1693440" y="716040"/>
            <a:ext cx="3885840" cy="36395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spAutoFit/>
          </a:bodyPr>
          <a:p>
            <a:pPr>
              <a:lnSpc>
                <a:spcPct val="100000"/>
              </a:lnSpc>
            </a:pPr>
            <a:r>
              <a: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Федеральный уровень - нет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40" name="Shape 540"/>
          <p:cNvSpPr txBox="false"/>
          <p:nvPr isPhoto="false"/>
        </p:nvSpPr>
        <p:spPr>
          <a:xfrm flipH="false" flipV="false" rot="0">
            <a:off x="1980000" y="1080000"/>
            <a:ext cx="3885840" cy="36395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spAutoFit/>
          </a:bodyPr>
          <a:p>
            <a:pPr>
              <a:lnSpc>
                <a:spcPct val="100000"/>
              </a:lnSpc>
            </a:pPr>
            <a:r>
              <a: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Региональный уровень - нет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41" name="Shape 541"/>
          <p:cNvSpPr txBox="false"/>
          <p:nvPr isPhoto="false"/>
        </p:nvSpPr>
        <p:spPr>
          <a:xfrm flipH="false" flipV="false" rot="0">
            <a:off x="2520000" y="1436040"/>
            <a:ext cx="3885840" cy="36396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spAutoFit/>
          </a:bodyPr>
          <a:p>
            <a:pPr>
              <a:lnSpc>
                <a:spcPct val="100000"/>
              </a:lnSpc>
            </a:pPr>
            <a:r>
              <a: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Местный уровень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42" name="Shape 542"/>
          <p:cNvSpPr txBox="false"/>
          <p:nvPr isPhoto="false"/>
        </p:nvSpPr>
        <p:spPr>
          <a:xfrm flipH="false" flipV="false" rot="4800">
            <a:off x="896400" y="1794600"/>
            <a:ext cx="7199280" cy="499968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anchor="t" bIns="45000" lIns="90000" rIns="90000" tIns="45000">
            <a:spAutoFit/>
          </a:bodyPr>
          <a:lstStyle>
            <a:defPPr/>
            <a:lvl1pPr lvl="0">
              <a:defRPr>
                <a:latin typeface="+mn-lt"/>
                <a:ea typeface="+mn-ea"/>
                <a:cs typeface="+mn-cs"/>
              </a:defRPr>
            </a:lvl1pPr>
          </a:lstStyle>
          <a:p>
            <a:pPr indent="-216000" marL="36000">
              <a:lnSpc>
                <a:spcPct val="100000"/>
              </a:lnSpc>
              <a:buClr>
                <a:srgbClr val="000000"/>
              </a:buClr>
              <a:buFont typeface="OpenSymbol"/>
              <a:buAutoNum startAt="1" type="arabicPeriod"/>
            </a:pPr>
            <a:r>
              <a:rPr b="tru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Незнание социальных работников необходимых показателей для различных видов ТСР, при получении их без граждан находящихся на обслуживании на дому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marL="36000">
              <a:lnSpc>
                <a:spcPct val="100000"/>
              </a:lnSpc>
              <a:buClr>
                <a:srgbClr val="000000"/>
              </a:buClr>
              <a:buFont typeface="OpenSymbol"/>
              <a:buAutoNum startAt="1" type="arabicPeriod"/>
            </a:pPr>
            <a:r>
              <a:rPr b="tru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Возникновение необходимости в информации по регулировке ТСР и способу ухода за ними в процессе эксплуатации.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marL="36000">
              <a:lnSpc>
                <a:spcPct val="100000"/>
              </a:lnSpc>
              <a:buClr>
                <a:srgbClr val="000000"/>
              </a:buClr>
              <a:buFont typeface="OpenSymbol"/>
              <a:buAutoNum startAt="1" type="arabicPeriod"/>
            </a:pPr>
            <a:r>
              <a:rPr b="tru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Необходимость внесения данных по ТСР в договор, данных о получателях услуг в ручную, контроль за изменениями в нормативной документации (в преамбулах договоров).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marL="36000">
              <a:lnSpc>
                <a:spcPct val="100000"/>
              </a:lnSpc>
              <a:buClr>
                <a:srgbClr val="000000"/>
              </a:buClr>
              <a:buFont typeface="OpenSymbol"/>
              <a:buAutoNum startAt="1" type="arabicPeriod"/>
            </a:pPr>
            <a:r>
              <a:rPr b="tru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связи с большим числом однотипных ТСР, потери времени для их сортировки.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marL="36000">
              <a:lnSpc>
                <a:spcPct val="100000"/>
              </a:lnSpc>
              <a:buClr>
                <a:srgbClr val="000000"/>
              </a:buClr>
              <a:buFont typeface="OpenSymbol"/>
              <a:buAutoNum startAt="1" type="arabicPeriod"/>
            </a:pPr>
            <a:r>
              <a:rPr b="tru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 связи с ведением разных журналов учета для ТСР, предоставленных населению в рамках национального проекта «Демография» и иных ТСР затраты времени на ведение документации.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marL="36000">
              <a:lnSpc>
                <a:spcPct val="100000"/>
              </a:lnSpc>
              <a:buClr>
                <a:srgbClr val="000000"/>
              </a:buClr>
              <a:buFont typeface="OpenSymbol"/>
              <a:buAutoNum startAt="1" type="arabicPeriod"/>
            </a:pPr>
            <a:r>
              <a:rPr b="tru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Потери времени на включение информации о выданных  ТСР для сводного ежедневного отчета, и подготовки информации для государственной информационной системы социального обеспечения.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marL="36000">
              <a:lnSpc>
                <a:spcPct val="100000"/>
              </a:lnSpc>
              <a:buClr>
                <a:srgbClr val="000000"/>
              </a:buClr>
              <a:buFont typeface="OpenSymbol"/>
              <a:buAutoNum startAt="1" type="arabicPeriod"/>
            </a:pPr>
            <a:r>
              <a:rPr b="tru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Потери времени на поиск сменных насадок для тростей, костылей, обслуживание ТСР , в том числе выявление необходимости мелкого ремонта перед выдачей.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marL="36000">
              <a:lnSpc>
                <a:spcPct val="100000"/>
              </a:lnSpc>
              <a:buClr>
                <a:srgbClr val="000000"/>
              </a:buClr>
              <a:buFont typeface="OpenSymbol"/>
              <a:buAutoNum startAt="1" type="arabicPeriod"/>
            </a:pPr>
            <a:r>
              <a:rPr b="tru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Потери времени на привлечении дополнительного специалиста для обучения использования ТСР.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marL="36000">
              <a:lnSpc>
                <a:spcPct val="100000"/>
              </a:lnSpc>
              <a:buClr>
                <a:srgbClr val="000000"/>
              </a:buClr>
              <a:buFont typeface="OpenSymbol"/>
              <a:buAutoNum startAt="1" type="arabicPeriod"/>
            </a:pPr>
            <a:r>
              <a:rPr b="tru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Потеря времени на поиск упаковочной пленки, отсутствие необходимых материалов у специалиста по социальной работе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216000" marL="36000">
              <a:lnSpc>
                <a:spcPct val="100000"/>
              </a:lnSpc>
              <a:buClr>
                <a:srgbClr val="000000"/>
              </a:buClr>
              <a:buFont typeface="OpenSymbol"/>
              <a:buAutoNum startAt="1" type="arabicPeriod"/>
            </a:pPr>
            <a:r>
              <a:rPr b="tru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Потери времени на поиск информации об освобождающихся из проката ТСР 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543" name="GroupShape 5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545" name="Picture 54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2920" y="0"/>
            <a:ext cx="997560" cy="1009800"/>
          </a:xfrm>
          <a:prstGeom prst="rect">
            <a:avLst/>
          </a:prstGeom>
          <a:ln w="0">
            <a:noFill/>
          </a:ln>
        </p:spPr>
      </p:pic>
      <p:sp>
        <p:nvSpPr>
          <p:cNvPr hidden="false" id="546" name="Shape 546"/>
          <p:cNvSpPr txBox="false"/>
          <p:nvPr isPhoto="false"/>
        </p:nvSpPr>
        <p:spPr>
          <a:xfrm flipH="false" flipV="false" rot="0">
            <a:off x="1024758" y="237577"/>
            <a:ext cx="7784280" cy="1057804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spAutoFit/>
          </a:bodyPr>
          <a:p>
            <a:pPr algn="ctr">
              <a:lnSpc>
                <a:spcPct val="100000"/>
              </a:lnSpc>
            </a:pPr>
            <a:r>
              <a:rPr b="true" spc="-1" strike="noStrike" sz="2200">
                <a:solidFill>
                  <a:srgbClr val="1F497D"/>
                </a:solidFill>
                <a:latin typeface="Futura PT Medium"/>
                <a:ea typeface="Futura PT Medium"/>
                <a:cs typeface="Futura PT Medium"/>
              </a:rPr>
              <a:t>Анализ проблем и выявление путей их решения</a:t>
            </a:r>
            <a:endParaRPr b="false" spc="-1" strike="noStrike" sz="22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b="false" spc="-1" strike="noStrike" sz="2200">
                <a:solidFill>
                  <a:srgbClr val="000000"/>
                </a:solidFill>
                <a:latin typeface="Arial"/>
                <a:ea typeface="Arial"/>
                <a:cs typeface="Arial"/>
              </a:rPr>
              <a:t>(</a:t>
            </a:r>
            <a:r>
              <a:rPr b="false" spc="-1" strike="noStrike" sz="20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стандартизация операционных процедур, организация рабочих мест</a:t>
            </a:r>
            <a:r>
              <a:rPr b="false" spc="-1" strike="noStrike" sz="2200">
                <a:solidFill>
                  <a:srgbClr val="000000"/>
                </a:solidFill>
                <a:latin typeface="Arial"/>
                <a:ea typeface="Arial"/>
                <a:cs typeface="Arial"/>
              </a:rPr>
              <a:t>)</a:t>
            </a:r>
            <a:endParaRPr b="false" spc="-1" strike="noStrike" sz="2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hidden="false" id="547" name="Table 547"/>
          <p:cNvGraphicFramePr/>
          <p:nvPr isPhoto="false"/>
        </p:nvGraphicFramePr>
        <p:xfrm flipH="false" flipV="false" rot="0">
          <a:off x="225534" y="1321456"/>
          <a:ext cx="8667000" cy="4519908"/>
        </p:xfrm>
        <a:graphic>
          <a:graphicData uri="http://schemas.openxmlformats.org/drawingml/2006/table">
            <a:tbl>
              <a:tblPr bandCol="false" bandRow="false" firstCol="false" firstRow="false" lastCol="false" lastRow="false"/>
              <a:tblGrid>
                <a:gridCol w="356760"/>
                <a:gridCol w="2001599"/>
                <a:gridCol w="3723120"/>
                <a:gridCol w="789840"/>
                <a:gridCol w="1795679"/>
              </a:tblGrid>
              <a:tr h="699344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№ </a:t>
                      </a: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Выявленная проблема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реализации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Ответственный исполнитель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933299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indent="0" marL="36000">
                        <a:lnSpc>
                          <a:spcPct val="100000"/>
                        </a:lnSpc>
                      </a:pPr>
                      <a:r>
                        <a:rPr b="true" spc="-1" strike="noStrike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b="true" spc="-1" strike="noStrike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Незнание социальных работников необходимых показателей для различных видов ТСР, при получении их без граждан находящихся на обслуживании на дому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indent="-343080" marL="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startAt="1" type="arabicPeriod"/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памятки для социальных работников с описанием требуемых замеров по каждому виду ТСР и способа их произведения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31.08.2024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indent="0" marL="36000">
                        <a:lnSpc>
                          <a:spcPct val="115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Специалисты по комплексной реабилитации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indent="0" marL="36000">
                        <a:lnSpc>
                          <a:spcPct val="115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Заведующие отделением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1240339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Возникновение необходимости в информации по регулировке ТСР и способу ухода за ними в процессе эксплуатации.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Clr>
                          <a:srgbClr val="000000"/>
                        </a:buClr>
                        <a:buFont typeface="Calibri"/>
                        <a:buAutoNum startAt="1" type="arabicPeriod"/>
                      </a:lvl1pPr>
                    </a:lstStyle>
                    <a:p>
                      <a:pPr indent="-343080" marL="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startAt="1" type="arabicPeriod"/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Подготовка наглядных инструкции по использованию ТСР, их регулировке, способу ухода, совместимых моющих, дезинфицирующих средствах, распечатка и прикрепление непосредственно к ТСР 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indent="0" marL="36000">
                        <a:lnSpc>
                          <a:spcPct val="115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20.09.2024, затем постоянно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indent="0" marL="36000">
                        <a:lnSpc>
                          <a:spcPct val="115000"/>
                        </a:lnSpc>
                      </a:pP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indent="0" marL="36000">
                        <a:lnSpc>
                          <a:spcPct val="115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Специалисты по комплексной реабилитации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1646925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1400">
                          <a:solidFill>
                            <a:srgbClr val="FFFFFE"/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b="false" spc="-1" strike="noStrike" sz="1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true" spc="-1" strike="noStrike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b="true" spc="-1" strike="noStrike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Необходимость внесения данных по ТСР в договор, данных о получателях услуг в ручную, контроль за изменениями в нормативной документации (в преамбулах договоров).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1200">
                          <a:solidFill>
                            <a:srgbClr val="000000"/>
                          </a:solidFill>
                          <a:latin typeface="Tinos"/>
                          <a:ea typeface="Tinos"/>
                          <a:cs typeface="Tinos"/>
                        </a:rPr>
                        <a:t>1. Подключение модуля в программном комплексе «Оптима» (Единая информационная система долговременного ухода)(так как программный комплекс приобретен для осуществления надомного обслуживания - без финансовых затрат), формирование типовых договоров и актов-приема передачи в программном комплексе (документация постоянно обновляется в соответствии с действующим законодательством).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1200">
                          <a:solidFill>
                            <a:srgbClr val="000000"/>
                          </a:solidFill>
                          <a:latin typeface="Tinos"/>
                          <a:ea typeface="Tinos"/>
                          <a:cs typeface="Tinos"/>
                        </a:rPr>
                        <a:t>2. При выдаче ТСР гражданам, находящимся на обслуживании на дому или в полустационарной форме, получатель выбирается из реестра клиентов (нет необходимости заносить персональные данные).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1200">
                          <a:solidFill>
                            <a:srgbClr val="000000"/>
                          </a:solidFill>
                          <a:latin typeface="Tinos"/>
                          <a:ea typeface="Tinos"/>
                          <a:cs typeface="Tinos"/>
                        </a:rPr>
                        <a:t>3. Внесение реестра ТСР с движением (приобретение, списание) в программном комплексе и выбор из него 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indent="0" marL="36000">
                        <a:lnSpc>
                          <a:spcPct val="115000"/>
                        </a:lnSpc>
                      </a:pPr>
                      <a:r>
                        <a:rPr b="false" spc="-1" strike="noStrik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20.09.2024, затем постоянно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Специалист по социальной работе Кузнецова М.А.</a:t>
                      </a:r>
                      <a:endParaRPr b="false" spc="-1" strike="noStrike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t" anchorCtr="false" marB="45720" marL="27720" marR="2772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hidden="false" id="549" name="Picture 54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10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1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12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13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14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15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16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17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18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19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2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20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2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22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23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24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25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26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27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28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29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3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30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3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32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33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34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35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36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4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5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6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7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8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9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MyOffice-CoreFramework-Linux/33-1224.848.9400.852.1@a485da99dcc738e8c7d147737040082c6b3f9fe8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2025-08-22T05:50:05Z</dcterms:modified>
</cp:coreProperties>
</file>