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88" r:id="rId4"/>
    <p:sldId id="263" r:id="rId5"/>
    <p:sldId id="258" r:id="rId6"/>
    <p:sldId id="259" r:id="rId7"/>
    <p:sldId id="260" r:id="rId8"/>
    <p:sldId id="265" r:id="rId9"/>
    <p:sldId id="286" r:id="rId10"/>
    <p:sldId id="287" r:id="rId11"/>
    <p:sldId id="270" r:id="rId12"/>
    <p:sldId id="283" r:id="rId13"/>
    <p:sldId id="284" r:id="rId14"/>
    <p:sldId id="269" r:id="rId15"/>
    <p:sldId id="271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E0A05-23EE-462F-8949-B0E007BA3A3C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4216D-809C-4292-BF53-48600D7D6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3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14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8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78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3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2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3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3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0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09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8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3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88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8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7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17040" y="915855"/>
            <a:ext cx="936104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Оптимизация оказания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	адресной социальной помощи в натуральном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	виде в Пункте проката, обмена и взаимопомощи в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Муниципальном бюджетном учреждении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«Центр социального обслуживания»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8426" y="5733256"/>
            <a:ext cx="29061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Futura PT Medium"/>
              </a:rPr>
              <a:t>МБУ «ЦСО» г. Белово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Futura PT Medium"/>
            </a:endParaRPr>
          </a:p>
        </p:txBody>
      </p:sp>
      <p:pic>
        <p:nvPicPr>
          <p:cNvPr id="6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91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588916" cy="15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847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Анализ проблем и выявление путей их решения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06556"/>
              </p:ext>
            </p:extLst>
          </p:nvPr>
        </p:nvGraphicFramePr>
        <p:xfrm>
          <a:off x="179512" y="747546"/>
          <a:ext cx="8712968" cy="58456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048"/>
                <a:gridCol w="2569899"/>
                <a:gridCol w="5711021"/>
              </a:tblGrid>
              <a:tr h="19929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№ п/п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Выявленная проблема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Мероприятие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3624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Потери времени при личном обращении в случае отказа в предоставлении  услуги при не соответствии цели обращения  характеру социальной услуги.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Повышение информированности граждан о целях работы пункта проката: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Стенды в отделениях социальной помощи на дому (с копией положения о пункте проката), телефоны ответственных специалистов.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Публикация информации о деятельности пункта в СМИ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Размещение информации о пункте проката на сайте учреждения, </a:t>
                      </a:r>
                      <a:r>
                        <a:rPr lang="ru-RU" sz="1400" dirty="0" smtClean="0">
                          <a:effectLst/>
                        </a:rPr>
                        <a:t>странице </a:t>
                      </a:r>
                      <a:r>
                        <a:rPr lang="ru-RU" sz="1400" dirty="0">
                          <a:effectLst/>
                        </a:rPr>
                        <a:t>МБУ «ЦСО» в </a:t>
                      </a:r>
                      <a:r>
                        <a:rPr lang="ru-RU" sz="1400" dirty="0" smtClean="0">
                          <a:effectLst/>
                        </a:rPr>
                        <a:t>Одноклассниках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69400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Потери времени на формирование пакета  документов: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1.Копирование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Составление заявлений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Заключение договоров на ТСР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</a:t>
                      </a:r>
                      <a:r>
                        <a:rPr lang="ru-RU" sz="1400" dirty="0" smtClean="0">
                          <a:effectLst/>
                        </a:rPr>
                        <a:t> Приобретение </a:t>
                      </a:r>
                      <a:r>
                        <a:rPr lang="ru-RU" sz="1400" dirty="0">
                          <a:effectLst/>
                        </a:rPr>
                        <a:t>МФУ с функцией копира для рабочего места специалиста по социальной работе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</a:t>
                      </a:r>
                      <a:r>
                        <a:rPr lang="ru-RU" sz="1400" dirty="0" smtClean="0">
                          <a:effectLst/>
                        </a:rPr>
                        <a:t> Создание </a:t>
                      </a:r>
                      <a:r>
                        <a:rPr lang="ru-RU" sz="1400" dirty="0">
                          <a:effectLst/>
                        </a:rPr>
                        <a:t>разработанных бланков заявлений на разные виды помощи и заполненных </a:t>
                      </a:r>
                      <a:r>
                        <a:rPr lang="ru-RU" sz="1400" dirty="0" smtClean="0">
                          <a:effectLst/>
                        </a:rPr>
                        <a:t>образцов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3. </a:t>
                      </a:r>
                      <a:r>
                        <a:rPr lang="ru-RU" sz="1400" dirty="0">
                          <a:effectLst/>
                        </a:rPr>
                        <a:t>Печать и заполнение со стороны учреждения с подписью руководителя и печатью бланков договоров на выдачу в прокат предметов первой необходимости и ТСР (с хранением в сейфе у  специалиста по социальной работе)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75215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495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Потери времени на поиск и выбор  вещей, одежды, обуви необходимого размера и ассортимента, </a:t>
                      </a:r>
                      <a:r>
                        <a:rPr lang="ru-RU" sz="1400" dirty="0" smtClean="0">
                          <a:effectLst/>
                        </a:rPr>
                        <a:t>ТСР и </a:t>
                      </a:r>
                      <a:r>
                        <a:rPr lang="ru-RU" sz="1400" dirty="0">
                          <a:effectLst/>
                        </a:rPr>
                        <a:t>предметов первой необходимости.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Инвентаризация материальных запасов в пункте проката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Составление электронного каталога с размещение на сайте учреждения и на странице в Одноклассниках с ежедневным обновлением информации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4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955" y="764704"/>
            <a:ext cx="87129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Проблема № 1: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Потеря времени из – за ожидания заполнения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 необходимых документов специалистом по социальной работе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514236"/>
            <a:ext cx="3172827" cy="27238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Приобретение и установка МФУ в кабинет пункта проката для специалистов по социальной работе.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1026" name="Picture 2" descr="\\server\обмен\Курносова\Показуха с МФУ\IMG_98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t="16190"/>
          <a:stretch/>
        </p:blipFill>
        <p:spPr bwMode="auto">
          <a:xfrm>
            <a:off x="251519" y="2492896"/>
            <a:ext cx="47400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944" y="265140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1944" y="1052735"/>
            <a:ext cx="8712968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Проблема № 2: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Потеря времени специалистом на поиски нужной позиции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955" y="3212976"/>
            <a:ext cx="8712968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Формирование товара по позициям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2" name="Picture 2" descr="C:\Users\Усачев\Desktop\Лин-проект\пункт проката\Вещи д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297"/>
            <a:ext cx="2310725" cy="154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сачев\Desktop\Лин-проект\пункт проката\Вещи до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49" y="2055634"/>
            <a:ext cx="2425719" cy="1617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сачев\Desktop\Лин-проект\пункт проката\Вещи после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79" y="4238938"/>
            <a:ext cx="1721268" cy="2581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сачев\Desktop\Лин-проект\пункт проката\Вещи после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49" y="4268955"/>
            <a:ext cx="1726031" cy="2589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Усачев\Desktop\Лин-проект\пункт проката\Вещи после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2" y="4713798"/>
            <a:ext cx="2448272" cy="1632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1944" y="993956"/>
            <a:ext cx="87129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Проблема № 3: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Отсутствие электронного каталога на сайте организации 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для удаленного выбора позиций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955" y="2348880"/>
            <a:ext cx="87129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Разработка и создание электронного каталога 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азмещение на сайте учреждения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Futura PT Medium"/>
            </a:endParaRPr>
          </a:p>
        </p:txBody>
      </p:sp>
      <p:pic>
        <p:nvPicPr>
          <p:cNvPr id="2051" name="Picture 3" descr="C:\Users\Усачев\Desktop\Лин-проект\Новоро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29" y="3924323"/>
            <a:ext cx="2468428" cy="1731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сачев\Desktop\Лин-проект\вые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60" y="3924323"/>
            <a:ext cx="2141936" cy="2324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сачев\Desktop\Лин-проект\тср понятн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3" y="4030217"/>
            <a:ext cx="2377637" cy="1523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Futura PT Medium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Результаты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60207"/>
              </p:ext>
            </p:extLst>
          </p:nvPr>
        </p:nvGraphicFramePr>
        <p:xfrm>
          <a:off x="461975" y="1700808"/>
          <a:ext cx="835292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16"/>
                <a:gridCol w="3677563"/>
                <a:gridCol w="1944216"/>
                <a:gridCol w="2088232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п/п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Время обслуживания ПСУ, мин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После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1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Futura PT Medium"/>
                        </a:rPr>
                        <a:t>Технические</a:t>
                      </a:r>
                      <a:r>
                        <a:rPr lang="ru-RU" baseline="0" dirty="0" smtClean="0">
                          <a:latin typeface="Futura PT Medium"/>
                        </a:rPr>
                        <a:t> средства реабилитации и предметы первой необходимости для новорожденных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71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41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2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Futura PT Medium"/>
                        </a:rPr>
                        <a:t>Продуктовые наборы</a:t>
                      </a:r>
                    </a:p>
                    <a:p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45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29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3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Futura PT Medium"/>
                        </a:rPr>
                        <a:t>Промышленные</a:t>
                      </a:r>
                      <a:r>
                        <a:rPr lang="ru-RU" baseline="0" dirty="0" smtClean="0">
                          <a:latin typeface="Futura PT Medium"/>
                        </a:rPr>
                        <a:t> </a:t>
                      </a:r>
                      <a:r>
                        <a:rPr lang="ru-RU" dirty="0" smtClean="0">
                          <a:latin typeface="Futura PT Medium"/>
                        </a:rPr>
                        <a:t> товары, одежда</a:t>
                      </a:r>
                    </a:p>
                    <a:p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77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46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37261"/>
            <a:ext cx="1835696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3" y="2924944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Спасибо за внимание !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4" y="1698774"/>
            <a:ext cx="872558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7040" y="915855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Паспорт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Территория оказания услуг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На территории Беловского городского округа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7" y="2939224"/>
            <a:ext cx="2880320" cy="8034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пгт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Инской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, ул. Ильича, 12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5" y="3923297"/>
            <a:ext cx="2880321" cy="8018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пгт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Новый </a:t>
            </a:r>
            <a:r>
              <a:rPr lang="ru-RU" dirty="0">
                <a:solidFill>
                  <a:schemeClr val="tx1"/>
                </a:solidFill>
                <a:latin typeface="Futura PT Medium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ородок, ул. Гражданская, 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7" y="4918722"/>
            <a:ext cx="2880319" cy="7904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Futura PT Medium"/>
              </a:rPr>
              <a:t>м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кр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Чертинский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, ул. Клубная,18</a:t>
            </a:r>
          </a:p>
        </p:txBody>
      </p:sp>
      <p:sp>
        <p:nvSpPr>
          <p:cNvPr id="31" name="Дуга 30"/>
          <p:cNvSpPr/>
          <p:nvPr/>
        </p:nvSpPr>
        <p:spPr>
          <a:xfrm>
            <a:off x="395536" y="200251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7" y="1844824"/>
            <a:ext cx="288031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г. Белово , ул. Маркса, 2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36503" y="3340966"/>
            <a:ext cx="995537" cy="7361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Услуги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1" name="Прямая со стрелкой 10"/>
          <p:cNvCxnSpPr>
            <a:stCxn id="2" idx="3"/>
          </p:cNvCxnSpPr>
          <p:nvPr/>
        </p:nvCxnSpPr>
        <p:spPr>
          <a:xfrm>
            <a:off x="3275856" y="2302024"/>
            <a:ext cx="660647" cy="1126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05410" y="3305437"/>
            <a:ext cx="660648" cy="333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275855" y="3800625"/>
            <a:ext cx="660646" cy="615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291843" y="4037027"/>
            <a:ext cx="660646" cy="1604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295072" y="1844824"/>
            <a:ext cx="359740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Предоставление в прокат технических средств реабилитации, средств по уходу за лежачими больными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5072" y="3221360"/>
            <a:ext cx="359740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Предоставление в прокат предметов первой необходимости для новорожденных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95072" y="4581262"/>
            <a:ext cx="3597407" cy="5759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Оказание помощи одеждой, обувью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8022" y="5313943"/>
            <a:ext cx="3309376" cy="5759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Оказание помощи продуктами питания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32" name="Прямая со стрелкой 31"/>
          <p:cNvCxnSpPr>
            <a:endCxn id="21" idx="1"/>
          </p:cNvCxnSpPr>
          <p:nvPr/>
        </p:nvCxnSpPr>
        <p:spPr>
          <a:xfrm>
            <a:off x="4721408" y="4077071"/>
            <a:ext cx="596614" cy="1524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932040" y="3626835"/>
            <a:ext cx="38598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0" idx="1"/>
          </p:cNvCxnSpPr>
          <p:nvPr/>
        </p:nvCxnSpPr>
        <p:spPr>
          <a:xfrm>
            <a:off x="4924247" y="4016620"/>
            <a:ext cx="370825" cy="8526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721408" y="2456893"/>
            <a:ext cx="532957" cy="884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Описание услуги и получателя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социальных услуг</a:t>
            </a: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46976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5457" y="1817648"/>
            <a:ext cx="2664296" cy="1125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Продуктовые наборы (Процесс №2), Промтовары и одежда (Процесс 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9221" y="1833681"/>
            <a:ext cx="215843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Средства реабилитации (Процесс№1)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82877" y="1844823"/>
            <a:ext cx="3009603" cy="1105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Предметы первой необходимости для новорожденных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(Процесс 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5276" y="3084233"/>
            <a:ext cx="2357193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БОМЖ</a:t>
            </a:r>
            <a:endParaRPr lang="ru-RU" i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5457" y="3648532"/>
            <a:ext cx="2412268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из мест лишения свободы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767" y="4577597"/>
            <a:ext cx="2408952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Малообеспеченные (многодетные) семьи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3166" y="5529889"/>
            <a:ext cx="2394559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находящиеся в ТЖС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96301" y="2821171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Инвалиды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98602" y="5058903"/>
            <a:ext cx="2484275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в послеоперационный период и после травмы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98601" y="4027112"/>
            <a:ext cx="2484275" cy="8044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Родственники маломобильных граждан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96302" y="3409252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Пенсионеры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2800" y="3084233"/>
            <a:ext cx="2484275" cy="4936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Малообеспеченные семьи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9638" y="3714392"/>
            <a:ext cx="2484275" cy="5254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Матери находящиеся в ТЖС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18193" y="4394902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Студенты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30437" y="4942580"/>
            <a:ext cx="2484275" cy="11507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Иные лица, нуждающиеся в получение средств по уходу за детьми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51720" y="1080053"/>
            <a:ext cx="5682478" cy="5469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Futura PT Medium"/>
              </a:rPr>
              <a:t>Оказание помощи в натуральном виде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733871" y="294346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729511" y="3492115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574764" y="481883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708244" y="444372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718469" y="537347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638434" y="262576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638439" y="3231940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40738" y="382415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640739" y="486437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560911" y="2950787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544938" y="358644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576954" y="426916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492694" y="1627051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551646" y="166123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640741" y="165962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5934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Процесс: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/>
              <a:t>Оказание адресной социальной помощи в натуральном виде в  Пункте проката, обмена и взаимопомощи  в Муниципальном бюджетном учреждении «Центр социального обслуживания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b="1" u="sng" dirty="0">
                <a:solidFill>
                  <a:schemeClr val="tx2"/>
                </a:solidFill>
              </a:rPr>
              <a:t>Границы процесса: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/>
              <a:t>С</a:t>
            </a:r>
            <a:r>
              <a:rPr lang="ru-RU" dirty="0" smtClean="0"/>
              <a:t> момента входа </a:t>
            </a:r>
            <a:r>
              <a:rPr lang="ru-RU" dirty="0"/>
              <a:t>заявителя в помещение Муниципального бюджетного учреждения «Центр социального обслуживания» до момента получения адресной социальной помощи в натуральном виде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95535" y="407542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</a:rPr>
              <a:t>Начало: </a:t>
            </a:r>
            <a:r>
              <a:rPr lang="ru-RU" dirty="0"/>
              <a:t>С</a:t>
            </a:r>
            <a:r>
              <a:rPr lang="ru-RU" dirty="0" smtClean="0"/>
              <a:t>  </a:t>
            </a:r>
            <a:r>
              <a:rPr lang="ru-RU" dirty="0"/>
              <a:t>момента входа заявителя в помещение Муниципального бюджетного учреждения «Центр социального обслуживания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chemeClr val="tx2"/>
                </a:solidFill>
              </a:rPr>
              <a:t>Конец:  </a:t>
            </a:r>
            <a:r>
              <a:rPr lang="ru-RU" dirty="0" smtClean="0"/>
              <a:t>Получение помощи заявителем или отказ предоставления услуги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17040" y="915855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Рамки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Усачев\Desktop\Новая папка (11)\Пункт проката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20" y="3501008"/>
            <a:ext cx="2522223" cy="1681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сачев\Desktop\Новая папка (11)\Пункт прока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8" y="1679399"/>
            <a:ext cx="2503029" cy="16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Усачев\Desktop\для проекта\IMG_8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0" y="3351931"/>
            <a:ext cx="2444677" cy="1629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Усачев\Desktop\300l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сачев\Desktop\для проекта\IMG_88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56" y="1679399"/>
            <a:ext cx="2402123" cy="160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сачев\Desktop\Недельные отчеты 2019\26Недельный отчет с 08.07.2019-12.07.2019\Пункт прокат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2" y="4981715"/>
            <a:ext cx="2592288" cy="17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42081" y="265477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Картирование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 descr="C:\Users\Усачев\Desktop\для проекта\IMG_88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70" y="4983839"/>
            <a:ext cx="2589104" cy="172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35696" y="1096782"/>
            <a:ext cx="6639687" cy="5623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Futura PT Medium"/>
              </a:rPr>
              <a:t>Произведен хронометраж действий специалистов по социальной работе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77626"/>
              </p:ext>
            </p:extLst>
          </p:nvPr>
        </p:nvGraphicFramePr>
        <p:xfrm>
          <a:off x="2995840" y="1782211"/>
          <a:ext cx="346821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510"/>
                <a:gridCol w="733623"/>
                <a:gridCol w="719083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Futura PT Medium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Время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 приема, мин.</a:t>
                      </a:r>
                      <a:endParaRPr lang="ru-RU" sz="1600" dirty="0">
                        <a:solidFill>
                          <a:schemeClr val="tx1"/>
                        </a:solidFill>
                        <a:latin typeface="Futura PT Medium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utura PT Medium"/>
                        </a:rPr>
                        <a:t>MAX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utura PT Medium"/>
                        </a:rPr>
                        <a:t>MIN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Технические</a:t>
                      </a:r>
                      <a:r>
                        <a:rPr lang="ru-RU" sz="1600" baseline="0" dirty="0" smtClean="0">
                          <a:latin typeface="Futura PT Medium"/>
                        </a:rPr>
                        <a:t> средства реабилитации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71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41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Промтовары, одежда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77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46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Продуктовые наборы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45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29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Составление карты текущего</a:t>
            </a:r>
          </a:p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состояния процесса</a:t>
            </a:r>
            <a:endParaRPr lang="ru-RU" sz="2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Усачев\Desktop\Лин-проект\Фото по проекту\IMG_5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78552"/>
            <a:ext cx="5652120" cy="376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сачев\Desktop\Лин-проект\Фото по проекту\IMG_5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5" y="2155371"/>
            <a:ext cx="2949765" cy="1966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сачев\Desktop\Лин-проект\Фото по проекту\IMG_5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46632"/>
            <a:ext cx="2842404" cy="189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сачев\Desktop\Лин-проект\Фото по проекту\IMG_58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1" y="4524220"/>
            <a:ext cx="3017007" cy="201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847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Карта процесса №1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9236" y="874933"/>
            <a:ext cx="924372" cy="1121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Вход в МБУ «ЦСО»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76723" y="877465"/>
            <a:ext cx="1368564" cy="11187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Запись посетителя дежурным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и дорога до кабинета (4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07049" y="874933"/>
            <a:ext cx="2966005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Обращение ПСУ к специалисту: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1. Причина обращения;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2.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Нуждаемость;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3. Выяснение категории обратившегося </a:t>
            </a:r>
            <a:endParaRPr lang="ru-RU" sz="1200" b="1" dirty="0" smtClean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Итого - (3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72355" y="4238414"/>
            <a:ext cx="1434694" cy="15705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ПСУ (4 минуты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1372355" y="2485412"/>
            <a:ext cx="1403401" cy="16756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 в случае отсутствия нужной вещи, размера, фасона и т.д. от ПСУ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08927" y="874933"/>
            <a:ext cx="2393251" cy="12936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Поиски и подбор товаров, вещей, предметов для новорожденных и средств реабилитации по желанию ПСУ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(в среднем 22,  до 37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минут)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56376" y="2469423"/>
            <a:ext cx="1015556" cy="1236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Заполнение заявления ПСУ (3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49585" y="4145739"/>
            <a:ext cx="1396392" cy="18994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ПСУ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(4 минуты</a:t>
            </a:r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74553" y="2378884"/>
            <a:ext cx="1744327" cy="15839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Заключение договора на средства реабилитации и средства первой необходимости в 2-х экземплярах (4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372201" y="2485413"/>
            <a:ext cx="1423396" cy="1236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Копирование документов предоставляемых ПСУ для оказания услуги (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9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949761" y="2415756"/>
            <a:ext cx="1259165" cy="13756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Подготовка пакета документов, формирование дела на ПСУ (4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040576" y="4134281"/>
            <a:ext cx="1307768" cy="19109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Подпись руководителя (4 мин), печать на договор 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в кабинете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гл. бухгалтера (3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мин)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551814" y="4134281"/>
            <a:ext cx="1100306" cy="19109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Упаковка выбранных товаров, вещей, предметов для ПСУ (4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791611" y="4169957"/>
            <a:ext cx="1516693" cy="1875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Помощь в спуске и доставки товаров до выхода с территории учреждения и (или) транспорта (7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97811" y="2272356"/>
            <a:ext cx="1078912" cy="35329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в случае несоответствия предмета обращения (денежная выплата и т.д.) и категории обратившегося (5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3" name="Прямая со стрелкой 12"/>
          <p:cNvCxnSpPr>
            <a:stCxn id="3" idx="3"/>
            <a:endCxn id="8" idx="1"/>
          </p:cNvCxnSpPr>
          <p:nvPr/>
        </p:nvCxnSpPr>
        <p:spPr>
          <a:xfrm>
            <a:off x="1043608" y="1435558"/>
            <a:ext cx="133115" cy="12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545287" y="1439021"/>
            <a:ext cx="261762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791611" y="1435558"/>
            <a:ext cx="417316" cy="34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658496" y="4787570"/>
            <a:ext cx="133115" cy="12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endCxn id="1024" idx="0"/>
          </p:cNvCxnSpPr>
          <p:nvPr/>
        </p:nvCxnSpPr>
        <p:spPr>
          <a:xfrm rot="10800000" flipV="1">
            <a:off x="2074056" y="2272356"/>
            <a:ext cx="4647566" cy="213056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20" idx="0"/>
          </p:cNvCxnSpPr>
          <p:nvPr/>
        </p:nvCxnSpPr>
        <p:spPr>
          <a:xfrm>
            <a:off x="8080555" y="2181158"/>
            <a:ext cx="383599" cy="2882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6721622" y="2171077"/>
            <a:ext cx="0" cy="101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7795596" y="2970445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6211421" y="3087584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074055" y="4106546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3946716" y="4008709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348344" y="4776937"/>
            <a:ext cx="203469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>
            <a:off x="4818881" y="3087584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7308304" y="4762134"/>
            <a:ext cx="261762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>
            <a:off x="1043608" y="1996182"/>
            <a:ext cx="1763441" cy="3291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847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Карта процесса №2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9236" y="874933"/>
            <a:ext cx="924372" cy="1121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Вход в МБУ «ЦСО»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76723" y="877465"/>
            <a:ext cx="1368564" cy="11187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Запись посетителя дежурным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и дорога до кабинета ( 4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07049" y="874933"/>
            <a:ext cx="2966005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Обращение ПСУ к специалисту: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1. Причина обращения;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2.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Нуждаемость;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3. Выяснение категории обратившегося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Итого - (3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72355" y="4238414"/>
            <a:ext cx="1434694" cy="15705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ПСУ (4 минуты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1372355" y="2485412"/>
            <a:ext cx="1403401" cy="16756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 в случае отсутствия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нужных  позиций товара ПСУ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08927" y="874933"/>
            <a:ext cx="2393251" cy="12936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Поиски и подбор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продуктовых товаров по желанию ПСУ (11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64575" y="2485414"/>
            <a:ext cx="1181401" cy="1236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Заполнение заявления ПСУ (3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05552" y="4008111"/>
            <a:ext cx="1396392" cy="18994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ПСУ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(4 минуты</a:t>
            </a:r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885833" y="2485413"/>
            <a:ext cx="1586670" cy="1236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Копирование документов предоставляемых ПСУ для оказания услуги (9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782682" y="2381409"/>
            <a:ext cx="1795675" cy="13756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Подготовка пакета документов, формирование дела на ПСУ (4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635896" y="4038810"/>
            <a:ext cx="1656184" cy="19109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Упаковка выбранных  продуктовых товаров ПСУ (2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578357" y="4038810"/>
            <a:ext cx="1516693" cy="1875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Помощь в спуске и доставки товаров до выхода с территории учреждения и (или) транспорта ( 5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97811" y="2272356"/>
            <a:ext cx="1078912" cy="35329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в случае несоответствия предмета обращения (денежная выплата и т.д.) и категории обратившегося (5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3" name="Прямая со стрелкой 12"/>
          <p:cNvCxnSpPr>
            <a:stCxn id="3" idx="3"/>
            <a:endCxn id="8" idx="1"/>
          </p:cNvCxnSpPr>
          <p:nvPr/>
        </p:nvCxnSpPr>
        <p:spPr>
          <a:xfrm>
            <a:off x="1043608" y="1435558"/>
            <a:ext cx="133115" cy="12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545287" y="1439021"/>
            <a:ext cx="261762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791611" y="1435558"/>
            <a:ext cx="417316" cy="34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endCxn id="1024" idx="0"/>
          </p:cNvCxnSpPr>
          <p:nvPr/>
        </p:nvCxnSpPr>
        <p:spPr>
          <a:xfrm rot="10800000" flipV="1">
            <a:off x="2074056" y="2272356"/>
            <a:ext cx="4647566" cy="213056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20" idx="0"/>
          </p:cNvCxnSpPr>
          <p:nvPr/>
        </p:nvCxnSpPr>
        <p:spPr>
          <a:xfrm>
            <a:off x="7888755" y="2197149"/>
            <a:ext cx="466521" cy="2882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6721622" y="2171077"/>
            <a:ext cx="0" cy="101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7469195" y="2970445"/>
            <a:ext cx="295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074055" y="4106546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7095050" y="4762134"/>
            <a:ext cx="261762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>
            <a:off x="1043608" y="1996182"/>
            <a:ext cx="1763441" cy="3291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578357" y="3076731"/>
            <a:ext cx="295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290051" y="3757044"/>
            <a:ext cx="4250" cy="2817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281755" y="4869160"/>
            <a:ext cx="261762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5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1037</Words>
  <Application>Microsoft Office PowerPoint</Application>
  <PresentationFormat>Экран (4:3)</PresentationFormat>
  <Paragraphs>170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Усачев</dc:creator>
  <cp:lastModifiedBy>user</cp:lastModifiedBy>
  <cp:revision>97</cp:revision>
  <cp:lastPrinted>2020-03-12T06:48:44Z</cp:lastPrinted>
  <dcterms:created xsi:type="dcterms:W3CDTF">2020-01-17T02:49:10Z</dcterms:created>
  <dcterms:modified xsi:type="dcterms:W3CDTF">2020-03-12T09:31:46Z</dcterms:modified>
</cp:coreProperties>
</file>